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66" r:id="rId2"/>
    <p:sldMasterId id="2147483703" r:id="rId3"/>
  </p:sldMasterIdLst>
  <p:notesMasterIdLst>
    <p:notesMasterId r:id="rId7"/>
  </p:notesMasterIdLst>
  <p:handoutMasterIdLst>
    <p:handoutMasterId r:id="rId8"/>
  </p:handoutMasterIdLst>
  <p:sldIdLst>
    <p:sldId id="404" r:id="rId4"/>
    <p:sldId id="407" r:id="rId5"/>
    <p:sldId id="408" r:id="rId6"/>
  </p:sldIdLst>
  <p:sldSz cx="9144000" cy="6858000" type="screen4x3"/>
  <p:notesSz cx="6794500" cy="99187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61">
          <p15:clr>
            <a:srgbClr val="A4A3A4"/>
          </p15:clr>
        </p15:guide>
        <p15:guide id="2" orient="horz" pos="1026">
          <p15:clr>
            <a:srgbClr val="A4A3A4"/>
          </p15:clr>
        </p15:guide>
        <p15:guide id="3" orient="horz" pos="292">
          <p15:clr>
            <a:srgbClr val="A4A3A4"/>
          </p15:clr>
        </p15:guide>
        <p15:guide id="4" orient="horz" pos="4141">
          <p15:clr>
            <a:srgbClr val="A4A3A4"/>
          </p15:clr>
        </p15:guide>
        <p15:guide id="5" orient="horz" pos="1790">
          <p15:clr>
            <a:srgbClr val="A4A3A4"/>
          </p15:clr>
        </p15:guide>
        <p15:guide id="6" orient="horz" pos="1947">
          <p15:clr>
            <a:srgbClr val="A4A3A4"/>
          </p15:clr>
        </p15:guide>
        <p15:guide id="7" orient="horz" pos="2704">
          <p15:clr>
            <a:srgbClr val="A4A3A4"/>
          </p15:clr>
        </p15:guide>
        <p15:guide id="8" pos="5465">
          <p15:clr>
            <a:srgbClr val="A4A3A4"/>
          </p15:clr>
        </p15:guide>
        <p15:guide id="9" pos="309">
          <p15:clr>
            <a:srgbClr val="A4A3A4"/>
          </p15:clr>
        </p15:guide>
        <p15:guide id="10" pos="3696">
          <p15:clr>
            <a:srgbClr val="A4A3A4"/>
          </p15:clr>
        </p15:guide>
        <p15:guide id="11" pos="3833">
          <p15:clr>
            <a:srgbClr val="A4A3A4"/>
          </p15:clr>
        </p15:guide>
        <p15:guide id="12" pos="2064">
          <p15:clr>
            <a:srgbClr val="A4A3A4"/>
          </p15:clr>
        </p15:guide>
        <p15:guide id="13" pos="1927">
          <p15:clr>
            <a:srgbClr val="A4A3A4"/>
          </p15:clr>
        </p15:guide>
        <p15:guide id="14" orient="horz" pos="1042">
          <p15:clr>
            <a:srgbClr val="A4A3A4"/>
          </p15:clr>
        </p15:guide>
        <p15:guide id="15" orient="horz" pos="298">
          <p15:clr>
            <a:srgbClr val="A4A3A4"/>
          </p15:clr>
        </p15:guide>
        <p15:guide id="16" pos="5439">
          <p15:clr>
            <a:srgbClr val="A4A3A4"/>
          </p15:clr>
        </p15:guide>
        <p15:guide id="17" pos="31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4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85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8814" autoAdjust="0"/>
  </p:normalViewPr>
  <p:slideViewPr>
    <p:cSldViewPr showGuides="1">
      <p:cViewPr varScale="1">
        <p:scale>
          <a:sx n="80" d="100"/>
          <a:sy n="80" d="100"/>
        </p:scale>
        <p:origin x="1478" y="48"/>
      </p:cViewPr>
      <p:guideLst>
        <p:guide orient="horz" pos="1661"/>
        <p:guide orient="horz" pos="1026"/>
        <p:guide orient="horz" pos="292"/>
        <p:guide orient="horz" pos="4141"/>
        <p:guide orient="horz" pos="1790"/>
        <p:guide orient="horz" pos="1947"/>
        <p:guide orient="horz" pos="2704"/>
        <p:guide pos="5465"/>
        <p:guide pos="309"/>
        <p:guide pos="3696"/>
        <p:guide pos="3833"/>
        <p:guide pos="2064"/>
        <p:guide pos="1927"/>
        <p:guide orient="horz" pos="1042"/>
        <p:guide orient="horz" pos="298"/>
        <p:guide pos="5439"/>
        <p:guide pos="31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-3708" y="-84"/>
      </p:cViewPr>
      <p:guideLst>
        <p:guide orient="horz" pos="3124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0D003-A1F2-4BEB-9DE1-C5F3FD240E41}" type="datetimeFigureOut">
              <a:rPr lang="de-DE" smtClean="0"/>
              <a:pPr/>
              <a:t>30.05.2023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8645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816A3-EA43-46F3-B18B-8BEC3EF6BDF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7034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510A6-5B08-4F74-A784-03824C7D23AA}" type="datetimeFigureOut">
              <a:rPr lang="de-DE" smtClean="0"/>
              <a:pPr/>
              <a:t>30.05.2023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1383"/>
            <a:ext cx="5435600" cy="4463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8645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A0615-691A-48DE-BF84-00B713FCA67C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195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A0615-691A-48DE-BF84-00B713FCA67C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8921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A0615-691A-48DE-BF84-00B713FCA67C}" type="slidenum">
              <a:rPr lang="de-DE" smtClean="0">
                <a:solidFill>
                  <a:prstClr val="black"/>
                </a:solidFill>
              </a:rPr>
              <a:pPr/>
              <a:t>2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921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A0615-691A-48DE-BF84-00B713FCA67C}" type="slidenum">
              <a:rPr lang="de-DE" smtClean="0">
                <a:solidFill>
                  <a:prstClr val="black"/>
                </a:solidFill>
              </a:rPr>
              <a:pPr/>
              <a:t>3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20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seite (Text auf Bild, einzeilig,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1100"/>
            </a:lvl1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12" name="Textplatzhalt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72000" y="3139200"/>
            <a:ext cx="5113338" cy="574964"/>
          </a:xfrm>
          <a:prstGeom prst="rect">
            <a:avLst/>
          </a:prstGeom>
        </p:spPr>
        <p:txBody>
          <a:bodyPr lIns="0" tIns="0" rIns="0" bIns="0" anchor="b"/>
          <a:lstStyle>
            <a:lvl1pPr marL="1588" indent="-1588">
              <a:spcBef>
                <a:spcPts val="0"/>
              </a:spcBef>
              <a:buNone/>
              <a:defRPr sz="2000" baseline="0"/>
            </a:lvl1pPr>
          </a:lstStyle>
          <a:p>
            <a:pPr lvl="0"/>
            <a:r>
              <a:rPr lang="de-DE" dirty="0" err="1" smtClean="0"/>
              <a:t>Subline</a:t>
            </a:r>
            <a:r>
              <a:rPr lang="de-DE" dirty="0" smtClean="0"/>
              <a:t> hinzufügen</a:t>
            </a:r>
            <a:endParaRPr lang="de-DE" dirty="0"/>
          </a:p>
        </p:txBody>
      </p:sp>
      <p:sp>
        <p:nvSpPr>
          <p:cNvPr id="15" name="Titel 14"/>
          <p:cNvSpPr>
            <a:spLocks noGrp="1"/>
          </p:cNvSpPr>
          <p:nvPr>
            <p:ph type="title" hasCustomPrompt="1"/>
          </p:nvPr>
        </p:nvSpPr>
        <p:spPr>
          <a:xfrm>
            <a:off x="971600" y="2700000"/>
            <a:ext cx="5112000" cy="439200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3600"/>
              </a:lnSpc>
              <a:defRPr sz="330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5" name="Tabellenplatzhalter 4"/>
          <p:cNvSpPr>
            <a:spLocks noGrp="1"/>
          </p:cNvSpPr>
          <p:nvPr>
            <p:ph type="tbl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7CCCD77C-2F1D-4916-9409-ECFE9BDE3C87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DE" dirty="0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Kapiteltrenner (einzeili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90000" y="1655999"/>
            <a:ext cx="5094888" cy="404849"/>
          </a:xfrm>
        </p:spPr>
        <p:txBody>
          <a:bodyPr>
            <a:noAutofit/>
          </a:bodyPr>
          <a:lstStyle>
            <a:lvl1pPr marL="432000" marR="0" indent="-4320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32000" algn="l"/>
              </a:tabLst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1. 	</a:t>
            </a:r>
            <a:r>
              <a:rPr lang="de-DE" dirty="0" err="1" smtClean="0"/>
              <a:t>Kapiteltrenner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89280" y="2429272"/>
            <a:ext cx="5094888" cy="2274763"/>
          </a:xfrm>
        </p:spPr>
        <p:txBody>
          <a:bodyPr/>
          <a:lstStyle>
            <a:lvl1pPr marL="432000" indent="0">
              <a:tabLst>
                <a:tab pos="432000" algn="l"/>
              </a:tabLst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buAutoNum type="arabicPeriod"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 smtClean="0"/>
              <a:t>Unterposition 1</a:t>
            </a:r>
          </a:p>
          <a:p>
            <a:pPr lvl="0"/>
            <a:r>
              <a:rPr lang="de-DE" dirty="0" smtClean="0"/>
              <a:t>Unterposition 2</a:t>
            </a:r>
          </a:p>
          <a:p>
            <a:pPr lvl="0"/>
            <a:r>
              <a:rPr lang="de-DE" dirty="0" smtClean="0"/>
              <a:t>Unterposition 3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Kapiteltrenner (zweizeili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90000" y="1655999"/>
            <a:ext cx="5094888" cy="908905"/>
          </a:xfrm>
        </p:spPr>
        <p:txBody>
          <a:bodyPr>
            <a:noAutofit/>
          </a:bodyPr>
          <a:lstStyle>
            <a:lvl1pPr marL="432000" marR="0" indent="-4320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32000" algn="l"/>
              </a:tabLst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1. 	</a:t>
            </a:r>
            <a:r>
              <a:rPr lang="de-DE" dirty="0" err="1" smtClean="0"/>
              <a:t>Kapiteltrenner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zweizeilig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89280" y="2933328"/>
            <a:ext cx="5094888" cy="2274763"/>
          </a:xfrm>
        </p:spPr>
        <p:txBody>
          <a:bodyPr/>
          <a:lstStyle>
            <a:lvl1pPr marL="432000" indent="0">
              <a:tabLst>
                <a:tab pos="432000" algn="l"/>
              </a:tabLst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buAutoNum type="arabicPeriod"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 smtClean="0"/>
              <a:t>Unterposition 1</a:t>
            </a:r>
          </a:p>
          <a:p>
            <a:pPr lvl="0"/>
            <a:r>
              <a:rPr lang="de-DE" dirty="0" smtClean="0"/>
              <a:t>Unterposition 2</a:t>
            </a:r>
          </a:p>
          <a:p>
            <a:pPr lvl="0"/>
            <a:r>
              <a:rPr lang="de-DE" dirty="0" smtClean="0"/>
              <a:t>Unterposition 3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Kapiteltrenner (dreizeili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90000" y="1655999"/>
            <a:ext cx="5094888" cy="1434863"/>
          </a:xfrm>
        </p:spPr>
        <p:txBody>
          <a:bodyPr>
            <a:noAutofit/>
          </a:bodyPr>
          <a:lstStyle>
            <a:lvl1pPr marL="432000" marR="0" indent="-4320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32000" algn="l"/>
              </a:tabLst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1. 	</a:t>
            </a:r>
            <a:r>
              <a:rPr lang="de-DE" dirty="0" err="1" smtClean="0"/>
              <a:t>Kapiteltrenner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zweizeilig</a:t>
            </a:r>
            <a:br>
              <a:rPr lang="de-DE" dirty="0" smtClean="0"/>
            </a:br>
            <a:r>
              <a:rPr lang="de-DE" dirty="0" smtClean="0"/>
              <a:t>dreizeilig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89280" y="3459287"/>
            <a:ext cx="5094888" cy="2274763"/>
          </a:xfrm>
        </p:spPr>
        <p:txBody>
          <a:bodyPr/>
          <a:lstStyle>
            <a:lvl1pPr marL="432000" indent="0">
              <a:tabLst>
                <a:tab pos="432000" algn="l"/>
              </a:tabLst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buAutoNum type="arabicPeriod"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 smtClean="0"/>
              <a:t>Unterposition 1</a:t>
            </a:r>
          </a:p>
          <a:p>
            <a:pPr lvl="0"/>
            <a:r>
              <a:rPr lang="de-DE" dirty="0" smtClean="0"/>
              <a:t>Unterposition 2</a:t>
            </a:r>
          </a:p>
          <a:p>
            <a:pPr lvl="0"/>
            <a:r>
              <a:rPr lang="de-DE" dirty="0" smtClean="0"/>
              <a:t>Unterposition 3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90538" y="1644650"/>
            <a:ext cx="8162925" cy="4089400"/>
          </a:xfrm>
        </p:spPr>
        <p:txBody>
          <a:bodyPr/>
          <a:lstStyle>
            <a:lvl3pPr>
              <a:buAutoNum type="arabicPeriod"/>
              <a:defRPr/>
            </a:lvl3pPr>
            <a:lvl4pPr>
              <a:lnSpc>
                <a:spcPts val="2400"/>
              </a:lnSpc>
              <a:buAutoNum type="alphaLcParenR"/>
              <a:defRPr/>
            </a:lvl4pPr>
            <a:lvl5pPr>
              <a:lnSpc>
                <a:spcPts val="2400"/>
              </a:lnSpc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A3A6FAB-A9DA-4309-9A73-67D33B2BDD75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smtClean="0"/>
              <a:t>Abschlussbericht EAM| </a:t>
            </a:r>
            <a:endParaRPr lang="de-DE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90538" y="1644650"/>
            <a:ext cx="8162925" cy="40894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26" name="Datumsplatzhalter 2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B5E2EA6-454D-42F0-A7BC-9E644F8C6544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8" name="Fußzeilenplatzhalter 27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oßes Bi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0" y="1644650"/>
            <a:ext cx="9144000" cy="40894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13E58275-BCFB-4ED7-86A0-88893B7E29CE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 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90538" y="1644650"/>
            <a:ext cx="5364000" cy="40894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6084888" y="1644650"/>
            <a:ext cx="2568575" cy="40894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oßes Bild 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0" y="1644650"/>
            <a:ext cx="5854538" cy="40894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6084888" y="1644650"/>
            <a:ext cx="2568575" cy="40894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 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3276600" y="1644650"/>
            <a:ext cx="5364000" cy="40894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644650"/>
            <a:ext cx="2568574" cy="4089400"/>
          </a:xfrm>
        </p:spPr>
        <p:txBody>
          <a:bodyPr/>
          <a:lstStyle>
            <a:lvl1pPr marL="0" indent="0">
              <a:defRPr baseline="0"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seite (Text auf Bild, zweizeilig,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1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1100"/>
            </a:lvl1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8" name="Titel 6"/>
          <p:cNvSpPr>
            <a:spLocks noGrp="1"/>
          </p:cNvSpPr>
          <p:nvPr>
            <p:ph type="title" hasCustomPrompt="1"/>
          </p:nvPr>
        </p:nvSpPr>
        <p:spPr>
          <a:xfrm>
            <a:off x="972000" y="2700000"/>
            <a:ext cx="5112000" cy="900000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3600"/>
              </a:lnSpc>
              <a:defRPr sz="3300"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72000" y="3600000"/>
            <a:ext cx="5113338" cy="574964"/>
          </a:xfrm>
          <a:prstGeom prst="rect">
            <a:avLst/>
          </a:prstGeom>
        </p:spPr>
        <p:txBody>
          <a:bodyPr lIns="0" tIns="0" rIns="0" bIns="0" anchor="b"/>
          <a:lstStyle>
            <a:lvl1pPr marL="1588" indent="-1588">
              <a:spcBef>
                <a:spcPts val="0"/>
              </a:spcBef>
              <a:buNone/>
              <a:defRPr sz="2000" baseline="0"/>
            </a:lvl1pPr>
          </a:lstStyle>
          <a:p>
            <a:pPr lvl="0"/>
            <a:r>
              <a:rPr lang="de-DE" dirty="0" err="1" smtClean="0"/>
              <a:t>Subline</a:t>
            </a:r>
            <a:r>
              <a:rPr lang="de-DE" dirty="0" smtClean="0"/>
              <a:t> hinzufügen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oßes Bild 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3276600" y="1644650"/>
            <a:ext cx="5867400" cy="40894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644650"/>
            <a:ext cx="2568574" cy="40894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1CB96658-5ED2-4BF0-B2EA-CE427092CC8D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17" name="Foliennummernplatzhalter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8" name="Fußzeilenplatzhalter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 schmal mit Bilduntersch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8" y="1644650"/>
            <a:ext cx="2568575" cy="3798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8" y="1644650"/>
            <a:ext cx="5376861" cy="40894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3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084887" y="5489148"/>
            <a:ext cx="2568575" cy="307777"/>
          </a:xfrm>
        </p:spPr>
        <p:txBody>
          <a:bodyPr anchor="b" anchorCtr="0">
            <a:noAutofit/>
          </a:bodyPr>
          <a:lstStyle>
            <a:lvl1pPr>
              <a:defRPr sz="1200"/>
            </a:lvl1pPr>
          </a:lstStyle>
          <a:p>
            <a:pPr lvl="0"/>
            <a:r>
              <a:rPr lang="de-DE" dirty="0" smtClean="0"/>
              <a:t>Bildunterschrift</a:t>
            </a:r>
          </a:p>
        </p:txBody>
      </p:sp>
      <p:sp>
        <p:nvSpPr>
          <p:cNvPr id="21" name="Datumsplatzhalter 2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D3E6B4A-F3D1-42D3-8E12-E58E05B9FADE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3" name="Fußzeilenplatzhalt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afik/Diagramm 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12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8" y="5488222"/>
            <a:ext cx="2568575" cy="307777"/>
          </a:xfrm>
        </p:spPr>
        <p:txBody>
          <a:bodyPr anchor="b" anchorCtr="0">
            <a:no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 smtClean="0"/>
              <a:t>Quelle:</a:t>
            </a:r>
            <a:endParaRPr lang="de-DE" dirty="0"/>
          </a:p>
        </p:txBody>
      </p:sp>
      <p:sp>
        <p:nvSpPr>
          <p:cNvPr id="13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76601" y="5488222"/>
            <a:ext cx="5376862" cy="307777"/>
          </a:xfrm>
        </p:spPr>
        <p:txBody>
          <a:bodyPr anchor="b" anchorCtr="0">
            <a:noAutofit/>
          </a:bodyPr>
          <a:lstStyle>
            <a:lvl1pPr>
              <a:defRPr sz="1200"/>
            </a:lvl1pPr>
          </a:lstStyle>
          <a:p>
            <a:pPr lvl="0"/>
            <a:r>
              <a:rPr lang="de-DE" dirty="0" smtClean="0"/>
              <a:t>Legende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5" hasCustomPrompt="1"/>
          </p:nvPr>
        </p:nvSpPr>
        <p:spPr>
          <a:xfrm>
            <a:off x="490538" y="1644650"/>
            <a:ext cx="8162925" cy="38004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DE" dirty="0" smtClean="0"/>
              <a:t>Tabelle / Grafik / Diagramm</a:t>
            </a:r>
          </a:p>
          <a:p>
            <a:pPr lvl="0"/>
            <a:endParaRPr lang="de-DE" dirty="0" smtClean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014DD5D1-8AD8-426A-B42D-2A135828FA18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6" name="Fußzeilenplatzhalter 15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afik/Diagramm 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6084888" y="1644650"/>
            <a:ext cx="2568575" cy="37980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8" y="5488222"/>
            <a:ext cx="5376862" cy="307777"/>
          </a:xfrm>
        </p:spPr>
        <p:txBody>
          <a:bodyPr anchor="b" anchorCtr="0">
            <a:no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 smtClean="0"/>
              <a:t>Quelle:</a:t>
            </a:r>
            <a:endParaRPr lang="de-DE" dirty="0"/>
          </a:p>
        </p:txBody>
      </p:sp>
      <p:sp>
        <p:nvSpPr>
          <p:cNvPr id="8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084888" y="5488222"/>
            <a:ext cx="2568575" cy="307777"/>
          </a:xfrm>
        </p:spPr>
        <p:txBody>
          <a:bodyPr anchor="b" anchorCtr="0">
            <a:noAutofit/>
          </a:bodyPr>
          <a:lstStyle>
            <a:lvl1pPr>
              <a:defRPr sz="1200"/>
            </a:lvl1pPr>
          </a:lstStyle>
          <a:p>
            <a:pPr lvl="0"/>
            <a:r>
              <a:rPr lang="de-DE" dirty="0" smtClean="0"/>
              <a:t>Legende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quarter" idx="15" hasCustomPrompt="1"/>
          </p:nvPr>
        </p:nvSpPr>
        <p:spPr>
          <a:xfrm>
            <a:off x="490538" y="1644650"/>
            <a:ext cx="5376862" cy="3800475"/>
          </a:xfrm>
        </p:spPr>
        <p:txBody>
          <a:bodyPr/>
          <a:lstStyle/>
          <a:p>
            <a:pPr lvl="0"/>
            <a:r>
              <a:rPr lang="de-DE" dirty="0" smtClean="0"/>
              <a:t>Tabelle / Grafik / Diagramm</a:t>
            </a:r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22BDC1A-07C6-4107-8AD1-6419BF915C16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6" name="Fußzeilenplatzhalter 15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afik/Diagramm 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644650"/>
            <a:ext cx="2568574" cy="3798000"/>
          </a:xfrm>
        </p:spPr>
        <p:txBody>
          <a:bodyPr/>
          <a:lstStyle>
            <a:lvl1pPr marL="0" indent="0">
              <a:defRPr baseline="0"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0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8" y="5488223"/>
            <a:ext cx="2590799" cy="307777"/>
          </a:xfrm>
        </p:spPr>
        <p:txBody>
          <a:bodyPr anchor="b" anchorCtr="0">
            <a:no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 smtClean="0"/>
              <a:t>Quelle:</a:t>
            </a:r>
            <a:endParaRPr lang="de-DE" dirty="0"/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76600" y="5488223"/>
            <a:ext cx="5376863" cy="307777"/>
          </a:xfrm>
        </p:spPr>
        <p:txBody>
          <a:bodyPr anchor="b" anchorCtr="0">
            <a:noAutofit/>
          </a:bodyPr>
          <a:lstStyle>
            <a:lvl1pPr>
              <a:defRPr sz="1200"/>
            </a:lvl1pPr>
          </a:lstStyle>
          <a:p>
            <a:pPr lvl="0"/>
            <a:r>
              <a:rPr lang="de-DE" dirty="0" smtClean="0"/>
              <a:t>Legende</a:t>
            </a:r>
          </a:p>
        </p:txBody>
      </p:sp>
      <p:sp>
        <p:nvSpPr>
          <p:cNvPr id="12" name="Inhaltsplatzhalter 11"/>
          <p:cNvSpPr>
            <a:spLocks noGrp="1"/>
          </p:cNvSpPr>
          <p:nvPr>
            <p:ph sz="quarter" idx="15" hasCustomPrompt="1"/>
          </p:nvPr>
        </p:nvSpPr>
        <p:spPr>
          <a:xfrm>
            <a:off x="3276600" y="1644650"/>
            <a:ext cx="5376863" cy="3800475"/>
          </a:xfrm>
        </p:spPr>
        <p:txBody>
          <a:bodyPr/>
          <a:lstStyle/>
          <a:p>
            <a:pPr lvl="0"/>
            <a:r>
              <a:rPr lang="de-DE" dirty="0" smtClean="0"/>
              <a:t>Tabelle / Grafik / Diagramm</a:t>
            </a:r>
          </a:p>
        </p:txBody>
      </p:sp>
      <p:sp>
        <p:nvSpPr>
          <p:cNvPr id="15" name="Datumsplatzhalter 14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520226CE-3102-4979-AF95-177B229E7C01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afik/Diagramm schm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8" y="1644650"/>
            <a:ext cx="5376861" cy="37980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5" hasCustomPrompt="1"/>
          </p:nvPr>
        </p:nvSpPr>
        <p:spPr>
          <a:xfrm>
            <a:off x="6084888" y="1644650"/>
            <a:ext cx="2568575" cy="3800475"/>
          </a:xfrm>
        </p:spPr>
        <p:txBody>
          <a:bodyPr/>
          <a:lstStyle/>
          <a:p>
            <a:pPr lvl="0"/>
            <a:r>
              <a:rPr lang="de-DE" dirty="0" smtClean="0"/>
              <a:t>Tabelle / Grafik / Diagramm</a:t>
            </a:r>
          </a:p>
        </p:txBody>
      </p:sp>
      <p:sp>
        <p:nvSpPr>
          <p:cNvPr id="11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8" y="5488223"/>
            <a:ext cx="2568575" cy="307777"/>
          </a:xfrm>
        </p:spPr>
        <p:txBody>
          <a:bodyPr anchor="b" anchorCtr="0">
            <a:no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 smtClean="0"/>
              <a:t>Quelle:</a:t>
            </a:r>
            <a:endParaRPr lang="de-DE" dirty="0"/>
          </a:p>
        </p:txBody>
      </p:sp>
      <p:sp>
        <p:nvSpPr>
          <p:cNvPr id="14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76600" y="5488223"/>
            <a:ext cx="5376863" cy="307777"/>
          </a:xfrm>
        </p:spPr>
        <p:txBody>
          <a:bodyPr anchor="b" anchorCtr="0">
            <a:noAutofit/>
          </a:bodyPr>
          <a:lstStyle>
            <a:lvl1pPr>
              <a:defRPr sz="1200"/>
            </a:lvl1pPr>
          </a:lstStyle>
          <a:p>
            <a:pPr lvl="0"/>
            <a:r>
              <a:rPr lang="de-DE" dirty="0" smtClean="0"/>
              <a:t>Legende</a:t>
            </a:r>
          </a:p>
        </p:txBody>
      </p:sp>
      <p:sp>
        <p:nvSpPr>
          <p:cNvPr id="17" name="Datumsplatzhalter 1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4FB7466E-BBF7-4F1B-A264-C014411E188D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afik/Diagramm nebeneinand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nhaltsplatzhalter 14"/>
          <p:cNvSpPr>
            <a:spLocks noGrp="1"/>
          </p:cNvSpPr>
          <p:nvPr>
            <p:ph sz="quarter" idx="19" hasCustomPrompt="1"/>
          </p:nvPr>
        </p:nvSpPr>
        <p:spPr>
          <a:xfrm>
            <a:off x="4787901" y="1644650"/>
            <a:ext cx="3865562" cy="3800475"/>
          </a:xfrm>
        </p:spPr>
        <p:txBody>
          <a:bodyPr/>
          <a:lstStyle/>
          <a:p>
            <a:pPr lvl="0"/>
            <a:r>
              <a:rPr lang="de-DE" dirty="0" smtClean="0"/>
              <a:t>Tabelle / Grafik / Diagramm</a:t>
            </a:r>
          </a:p>
        </p:txBody>
      </p:sp>
      <p:sp>
        <p:nvSpPr>
          <p:cNvPr id="15" name="Inhaltsplatzhalter 14"/>
          <p:cNvSpPr>
            <a:spLocks noGrp="1"/>
          </p:cNvSpPr>
          <p:nvPr>
            <p:ph sz="quarter" idx="18" hasCustomPrompt="1"/>
          </p:nvPr>
        </p:nvSpPr>
        <p:spPr>
          <a:xfrm>
            <a:off x="490538" y="1644650"/>
            <a:ext cx="3865562" cy="3800475"/>
          </a:xfrm>
        </p:spPr>
        <p:txBody>
          <a:bodyPr/>
          <a:lstStyle/>
          <a:p>
            <a:pPr lvl="0"/>
            <a:r>
              <a:rPr lang="de-DE" dirty="0" smtClean="0"/>
              <a:t>Tabelle / Grafik / Diagramm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12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788025" y="5489148"/>
            <a:ext cx="3865438" cy="307777"/>
          </a:xfrm>
        </p:spPr>
        <p:txBody>
          <a:bodyPr anchor="b" anchorCtr="0">
            <a:no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 smtClean="0"/>
              <a:t>Quelle:</a:t>
            </a:r>
            <a:endParaRPr lang="de-DE" dirty="0"/>
          </a:p>
        </p:txBody>
      </p:sp>
      <p:sp>
        <p:nvSpPr>
          <p:cNvPr id="11" name="Textplatzhalter 5"/>
          <p:cNvSpPr>
            <a:spLocks noGrp="1"/>
          </p:cNvSpPr>
          <p:nvPr>
            <p:ph type="body" sz="quarter" idx="17" hasCustomPrompt="1"/>
          </p:nvPr>
        </p:nvSpPr>
        <p:spPr>
          <a:xfrm>
            <a:off x="490538" y="5489148"/>
            <a:ext cx="3865438" cy="307777"/>
          </a:xfrm>
        </p:spPr>
        <p:txBody>
          <a:bodyPr anchor="b" anchorCtr="0">
            <a:no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 smtClean="0"/>
              <a:t>Quelle:</a:t>
            </a:r>
            <a:endParaRPr lang="de-DE" dirty="0"/>
          </a:p>
        </p:txBody>
      </p:sp>
      <p:sp>
        <p:nvSpPr>
          <p:cNvPr id="19" name="Datumsplatzhalter 18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2FA84EFF-6297-4556-8C65-0BBC890952FE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20" name="Foliennummernplatzhalter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Diagramm mit unterschiedlichen Größ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644651"/>
            <a:ext cx="2568574" cy="3800573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13" name="Inhaltsplatzhalter 12"/>
          <p:cNvSpPr>
            <a:spLocks noGrp="1"/>
          </p:cNvSpPr>
          <p:nvPr>
            <p:ph sz="quarter" idx="15" hasCustomPrompt="1"/>
          </p:nvPr>
        </p:nvSpPr>
        <p:spPr>
          <a:xfrm>
            <a:off x="3276600" y="1644650"/>
            <a:ext cx="5376863" cy="2647950"/>
          </a:xfrm>
        </p:spPr>
        <p:txBody>
          <a:bodyPr/>
          <a:lstStyle/>
          <a:p>
            <a:pPr lvl="0"/>
            <a:r>
              <a:rPr lang="de-DE" dirty="0" smtClean="0"/>
              <a:t>Tabelle / Grafik / Diagramm</a:t>
            </a:r>
          </a:p>
        </p:txBody>
      </p:sp>
      <p:sp>
        <p:nvSpPr>
          <p:cNvPr id="14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8" y="5488223"/>
            <a:ext cx="2590799" cy="307777"/>
          </a:xfrm>
        </p:spPr>
        <p:txBody>
          <a:bodyPr anchor="b" anchorCtr="0">
            <a:no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 smtClean="0"/>
              <a:t>Quelle:</a:t>
            </a:r>
            <a:endParaRPr lang="de-DE" dirty="0"/>
          </a:p>
        </p:txBody>
      </p:sp>
      <p:sp>
        <p:nvSpPr>
          <p:cNvPr id="15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76600" y="5488223"/>
            <a:ext cx="5376863" cy="307777"/>
          </a:xfrm>
        </p:spPr>
        <p:txBody>
          <a:bodyPr anchor="b" anchorCtr="0">
            <a:noAutofit/>
          </a:bodyPr>
          <a:lstStyle>
            <a:lvl1pPr>
              <a:defRPr sz="1200"/>
            </a:lvl1pPr>
          </a:lstStyle>
          <a:p>
            <a:pPr lvl="0"/>
            <a:r>
              <a:rPr lang="de-DE" dirty="0" smtClean="0"/>
              <a:t>Legende</a:t>
            </a:r>
          </a:p>
        </p:txBody>
      </p:sp>
      <p:sp>
        <p:nvSpPr>
          <p:cNvPr id="18" name="Datumsplatzhalter 17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E703B18C-7F85-4C68-812E-D9882A9A6408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19" name="Foliennummernplatzhalter 1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0" name="Fußzeilenplatzhalter 19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kleine Bild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8" y="1644650"/>
            <a:ext cx="2568575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8" y="1644649"/>
            <a:ext cx="5376861" cy="12240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3"/>
          </p:nvPr>
        </p:nvSpPr>
        <p:spPr>
          <a:xfrm>
            <a:off x="6084888" y="3090863"/>
            <a:ext cx="2568575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4"/>
          </p:nvPr>
        </p:nvSpPr>
        <p:spPr>
          <a:xfrm>
            <a:off x="6084888" y="4537075"/>
            <a:ext cx="2568575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10" name="Textplatzhalter 8"/>
          <p:cNvSpPr>
            <a:spLocks noGrp="1"/>
          </p:cNvSpPr>
          <p:nvPr>
            <p:ph type="body" sz="quarter" idx="15" hasCustomPrompt="1"/>
          </p:nvPr>
        </p:nvSpPr>
        <p:spPr>
          <a:xfrm>
            <a:off x="490539" y="3077349"/>
            <a:ext cx="5376861" cy="12240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14" name="Textplatzhalter 8"/>
          <p:cNvSpPr>
            <a:spLocks noGrp="1"/>
          </p:cNvSpPr>
          <p:nvPr>
            <p:ph type="body" sz="quarter" idx="16" hasCustomPrompt="1"/>
          </p:nvPr>
        </p:nvSpPr>
        <p:spPr>
          <a:xfrm>
            <a:off x="490539" y="4510050"/>
            <a:ext cx="5376861" cy="12240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22" name="Datumsplatzhalter 21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29BD62C-5CBF-4B5B-8611-659A1A2E1844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4" name="Fußzeilenplatzhalter 23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kleines Bild mit Bilduntersch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8" y="1644650"/>
            <a:ext cx="2568575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8" y="1644650"/>
            <a:ext cx="5376861" cy="40894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6084888" y="2862000"/>
            <a:ext cx="2568575" cy="307777"/>
          </a:xfrm>
        </p:spPr>
        <p:txBody>
          <a:bodyPr>
            <a:noAutofit/>
          </a:bodyPr>
          <a:lstStyle>
            <a:lvl1pPr>
              <a:defRPr sz="1200" i="0"/>
            </a:lvl1pPr>
          </a:lstStyle>
          <a:p>
            <a:pPr lvl="0"/>
            <a:r>
              <a:rPr lang="de-DE" dirty="0" smtClean="0"/>
              <a:t>Bildunterschrift</a:t>
            </a:r>
            <a:endParaRPr lang="de-DE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43A5E97-56A3-42AF-94FE-C9DA9FFF4DF9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seite (Text auf Bild, dreizeilig,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1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1100"/>
            </a:lvl1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972000" y="2700000"/>
            <a:ext cx="5112000" cy="1353600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3600"/>
              </a:lnSpc>
              <a:defRPr sz="3300" baseline="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8" name="Textplatzhalt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71550" y="4053600"/>
            <a:ext cx="5113338" cy="574964"/>
          </a:xfrm>
          <a:prstGeom prst="rect">
            <a:avLst/>
          </a:prstGeom>
        </p:spPr>
        <p:txBody>
          <a:bodyPr lIns="0" tIns="0" rIns="0" bIns="0" anchor="b"/>
          <a:lstStyle>
            <a:lvl1pPr marL="1588" indent="-1588">
              <a:spcBef>
                <a:spcPts val="0"/>
              </a:spcBef>
              <a:buNone/>
              <a:defRPr sz="20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err="1" smtClean="0"/>
              <a:t>Subline</a:t>
            </a:r>
            <a:r>
              <a:rPr lang="de-DE" dirty="0" smtClean="0"/>
              <a:t> hinzufügen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kleine Bilder in einer Zei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8" y="1644650"/>
            <a:ext cx="2568575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8" y="3090862"/>
            <a:ext cx="8162925" cy="2643187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3"/>
          </p:nvPr>
        </p:nvSpPr>
        <p:spPr>
          <a:xfrm>
            <a:off x="490538" y="1644650"/>
            <a:ext cx="2568575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4"/>
          </p:nvPr>
        </p:nvSpPr>
        <p:spPr>
          <a:xfrm>
            <a:off x="3287712" y="1644650"/>
            <a:ext cx="2568575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6D1D58B-7AA9-457D-99B1-0757103AB71C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er mit Bilduntersch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8" y="1644649"/>
            <a:ext cx="2568575" cy="2376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8" y="4537075"/>
            <a:ext cx="8162925" cy="1196974"/>
          </a:xfrm>
        </p:spPr>
        <p:txBody>
          <a:bodyPr lIns="0" tIns="0" rIns="0" bIns="0"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3"/>
          </p:nvPr>
        </p:nvSpPr>
        <p:spPr>
          <a:xfrm>
            <a:off x="490538" y="1644649"/>
            <a:ext cx="2568575" cy="2376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4"/>
          </p:nvPr>
        </p:nvSpPr>
        <p:spPr>
          <a:xfrm>
            <a:off x="3287712" y="1644649"/>
            <a:ext cx="2568575" cy="2376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490539" y="4129370"/>
            <a:ext cx="2568574" cy="184666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1200" i="0"/>
            </a:lvl1pPr>
          </a:lstStyle>
          <a:p>
            <a:pPr lvl="0"/>
            <a:r>
              <a:rPr lang="de-DE" sz="1200" dirty="0" smtClean="0"/>
              <a:t>Bildunterschrift</a:t>
            </a:r>
            <a:endParaRPr lang="de-DE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3276600" y="4129370"/>
            <a:ext cx="2590800" cy="184666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1200" i="0"/>
            </a:lvl1pPr>
          </a:lstStyle>
          <a:p>
            <a:pPr lvl="0"/>
            <a:r>
              <a:rPr lang="de-DE" sz="1200" dirty="0" smtClean="0"/>
              <a:t>Bildunterschrift</a:t>
            </a:r>
            <a:endParaRPr lang="de-DE" dirty="0"/>
          </a:p>
        </p:txBody>
      </p:sp>
      <p:sp>
        <p:nvSpPr>
          <p:cNvPr id="15" name="Textplatzhalt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6084889" y="4129370"/>
            <a:ext cx="2568574" cy="184666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1200" i="0"/>
            </a:lvl1pPr>
          </a:lstStyle>
          <a:p>
            <a:pPr lvl="0"/>
            <a:r>
              <a:rPr lang="de-DE" sz="1200" dirty="0" smtClean="0"/>
              <a:t>Bildunterschrift</a:t>
            </a:r>
            <a:endParaRPr lang="de-DE" dirty="0"/>
          </a:p>
        </p:txBody>
      </p:sp>
      <p:sp>
        <p:nvSpPr>
          <p:cNvPr id="24" name="Datumsplatzhalter 2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4903A89D-5752-4210-BC56-99F332C2DA9E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25" name="Foliennummernplatzhalter 2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6" name="Fußzeilenplatzhalter 25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er mit zweizeiliger Bilduntersch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8" y="1644649"/>
            <a:ext cx="2568575" cy="2196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8" y="4537075"/>
            <a:ext cx="8162925" cy="1196974"/>
          </a:xfrm>
        </p:spPr>
        <p:txBody>
          <a:bodyPr lIns="0" tIns="0" rIns="0" bIns="0"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3"/>
          </p:nvPr>
        </p:nvSpPr>
        <p:spPr>
          <a:xfrm>
            <a:off x="490538" y="1644649"/>
            <a:ext cx="2568575" cy="2196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4"/>
          </p:nvPr>
        </p:nvSpPr>
        <p:spPr>
          <a:xfrm>
            <a:off x="3287712" y="1644649"/>
            <a:ext cx="2568575" cy="2196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490539" y="3952540"/>
            <a:ext cx="2568574" cy="369332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1200" i="0"/>
            </a:lvl1pPr>
          </a:lstStyle>
          <a:p>
            <a:pPr lvl="0"/>
            <a:r>
              <a:rPr lang="de-DE" sz="1200" dirty="0" smtClean="0"/>
              <a:t>Bildunterschrift,</a:t>
            </a:r>
            <a:br>
              <a:rPr lang="de-DE" sz="1200" dirty="0" smtClean="0"/>
            </a:br>
            <a:r>
              <a:rPr lang="de-DE" sz="1200" dirty="0" smtClean="0"/>
              <a:t>zweizeilig</a:t>
            </a:r>
            <a:endParaRPr lang="de-DE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3276600" y="3952540"/>
            <a:ext cx="2590800" cy="369332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1200" i="0"/>
            </a:lvl1pPr>
          </a:lstStyle>
          <a:p>
            <a:pPr lvl="0"/>
            <a:r>
              <a:rPr lang="de-DE" sz="1200" dirty="0" smtClean="0"/>
              <a:t>Bildunterschrift,</a:t>
            </a:r>
            <a:br>
              <a:rPr lang="de-DE" sz="1200" dirty="0" smtClean="0"/>
            </a:br>
            <a:r>
              <a:rPr lang="de-DE" sz="1200" dirty="0" smtClean="0"/>
              <a:t>zweizeilig</a:t>
            </a:r>
            <a:endParaRPr lang="de-DE" dirty="0"/>
          </a:p>
        </p:txBody>
      </p:sp>
      <p:sp>
        <p:nvSpPr>
          <p:cNvPr id="15" name="Textplatzhalt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6084889" y="3952540"/>
            <a:ext cx="2568574" cy="369332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1200" i="0"/>
            </a:lvl1pPr>
          </a:lstStyle>
          <a:p>
            <a:pPr lvl="0"/>
            <a:r>
              <a:rPr lang="de-DE" sz="1200" dirty="0" smtClean="0"/>
              <a:t>Bildunterschrift,</a:t>
            </a:r>
            <a:br>
              <a:rPr lang="de-DE" sz="1200" dirty="0" smtClean="0"/>
            </a:br>
            <a:r>
              <a:rPr lang="de-DE" sz="1200" dirty="0" smtClean="0"/>
              <a:t>zweizeilig</a:t>
            </a:r>
            <a:endParaRPr lang="de-DE" dirty="0"/>
          </a:p>
        </p:txBody>
      </p:sp>
      <p:sp>
        <p:nvSpPr>
          <p:cNvPr id="24" name="Datumsplatzhalter 2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1F451F9-EF9F-46A6-B6A6-8FD929621A5F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25" name="Foliennummernplatzhalter 2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6" name="Fußzeilenplatzhalter 25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oße Bilder in einer Zei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693463" y="1644650"/>
            <a:ext cx="3960000" cy="2628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4537074"/>
            <a:ext cx="8162924" cy="1196975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3"/>
          </p:nvPr>
        </p:nvSpPr>
        <p:spPr>
          <a:xfrm>
            <a:off x="490539" y="1644650"/>
            <a:ext cx="3960000" cy="2628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19" name="Datumsplatzhalter 1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20EB42C-83A5-4F6D-9DD8-DAA6C9544F3A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20" name="Foliennummernplatzhalt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er mit unterschiedlichen Größ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3276600" y="1644650"/>
            <a:ext cx="5376863" cy="2628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644650"/>
            <a:ext cx="2568574" cy="4089399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3"/>
          </p:nvPr>
        </p:nvSpPr>
        <p:spPr>
          <a:xfrm>
            <a:off x="3276601" y="4537075"/>
            <a:ext cx="2590800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6062663" y="4537075"/>
            <a:ext cx="2590800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24" name="Datumsplatzhalter 2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1382103-55A9-4B9B-B376-749F931C2E4B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25" name="Foliennummernplatzhalt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6" name="Fußzeilenplatzhalt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10" name="Textfeld 9"/>
          <p:cNvSpPr txBox="1"/>
          <p:nvPr userDrawn="1"/>
        </p:nvSpPr>
        <p:spPr>
          <a:xfrm>
            <a:off x="468000" y="3024000"/>
            <a:ext cx="2568575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2000" smtClean="0"/>
              <a:t>Kontakt</a:t>
            </a:r>
            <a:endParaRPr lang="de-DE" sz="2000"/>
          </a:p>
        </p:txBody>
      </p:sp>
      <p:sp>
        <p:nvSpPr>
          <p:cNvPr id="6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8" y="3466800"/>
            <a:ext cx="5376861" cy="2267250"/>
          </a:xfr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defRPr lang="en-US" sz="1200" baseline="0" smtClean="0"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Bundesministerium </a:t>
            </a:r>
            <a:r>
              <a:rPr lang="de-DE" dirty="0" err="1" smtClean="0"/>
              <a:t>BundesSans</a:t>
            </a:r>
            <a:r>
              <a:rPr lang="de-DE" dirty="0" smtClean="0"/>
              <a:t> Office Regular 12 </a:t>
            </a:r>
            <a:r>
              <a:rPr lang="de-DE" dirty="0" err="1" smtClean="0"/>
              <a:t>pt</a:t>
            </a:r>
            <a:endParaRPr lang="de-DE" dirty="0" smtClean="0"/>
          </a:p>
          <a:p>
            <a:pPr lvl="0"/>
            <a:r>
              <a:rPr lang="de-DE" dirty="0" smtClean="0"/>
              <a:t>Referat 1234</a:t>
            </a:r>
          </a:p>
          <a:p>
            <a:pPr lvl="0"/>
            <a:r>
              <a:rPr lang="de-DE" dirty="0" smtClean="0"/>
              <a:t>Musterstraße 12</a:t>
            </a:r>
          </a:p>
          <a:p>
            <a:pPr lvl="0"/>
            <a:r>
              <a:rPr lang="de-DE" dirty="0" smtClean="0"/>
              <a:t>12345 Berlin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Ansprechpartner</a:t>
            </a:r>
          </a:p>
          <a:p>
            <a:pPr lvl="0"/>
            <a:r>
              <a:rPr lang="de-DE" dirty="0" smtClean="0"/>
              <a:t>Hr. Michael Mustermann</a:t>
            </a:r>
          </a:p>
          <a:p>
            <a:pPr lvl="0"/>
            <a:r>
              <a:rPr lang="de-DE" dirty="0" smtClean="0"/>
              <a:t>vorname.nachname@blindtext.bund.de</a:t>
            </a:r>
          </a:p>
          <a:p>
            <a:pPr lvl="0"/>
            <a:r>
              <a:rPr lang="de-DE" dirty="0" smtClean="0"/>
              <a:t>www.bundesregierung.de</a:t>
            </a:r>
          </a:p>
          <a:p>
            <a:pPr lvl="0"/>
            <a:r>
              <a:rPr lang="de-DE" dirty="0" smtClean="0"/>
              <a:t>Tel. +49 (0) 00 123 456 789</a:t>
            </a:r>
          </a:p>
          <a:p>
            <a:pPr lvl="0"/>
            <a:r>
              <a:rPr lang="de-DE" dirty="0" smtClean="0"/>
              <a:t>Fax +49 (0) 00 123 456 789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A06B77C-D252-49B8-8D5C-1F365EA3C36F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Leer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69BDD-8104-4364-BC1F-EB655FA154F0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Absender  |  Titel  | </a:t>
            </a:r>
            <a:endParaRPr lang="de-DE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5" name="Tabellenplatzhalter 4"/>
          <p:cNvSpPr>
            <a:spLocks noGrp="1"/>
          </p:cNvSpPr>
          <p:nvPr>
            <p:ph type="tbl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7CCCD77C-2F1D-4916-9409-ECFE9BDE3C87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5504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Kapiteltrenner (einzeili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90000" y="1655999"/>
            <a:ext cx="5094888" cy="404849"/>
          </a:xfrm>
        </p:spPr>
        <p:txBody>
          <a:bodyPr>
            <a:noAutofit/>
          </a:bodyPr>
          <a:lstStyle>
            <a:lvl1pPr marL="432000" marR="0" indent="-4320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32000" algn="l"/>
              </a:tabLst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1. 	</a:t>
            </a:r>
            <a:r>
              <a:rPr lang="de-DE" dirty="0" err="1" smtClean="0"/>
              <a:t>Kapiteltrenner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89280" y="2429272"/>
            <a:ext cx="5094888" cy="2274763"/>
          </a:xfrm>
        </p:spPr>
        <p:txBody>
          <a:bodyPr/>
          <a:lstStyle>
            <a:lvl1pPr marL="432000" indent="0">
              <a:tabLst>
                <a:tab pos="432000" algn="l"/>
              </a:tabLst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buAutoNum type="arabicPeriod"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 smtClean="0"/>
              <a:t>Unterposition 1</a:t>
            </a:r>
          </a:p>
          <a:p>
            <a:pPr lvl="0"/>
            <a:r>
              <a:rPr lang="de-DE" dirty="0" smtClean="0"/>
              <a:t>Unterposition 2</a:t>
            </a:r>
          </a:p>
          <a:p>
            <a:pPr lvl="0"/>
            <a:r>
              <a:rPr lang="de-DE" dirty="0" smtClean="0"/>
              <a:t>Unterposition 3</a:t>
            </a:r>
          </a:p>
        </p:txBody>
      </p:sp>
    </p:spTree>
    <p:extLst>
      <p:ext uri="{BB962C8B-B14F-4D97-AF65-F5344CB8AC3E}">
        <p14:creationId xmlns:p14="http://schemas.microsoft.com/office/powerpoint/2010/main" val="25264173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Kapiteltrenner (zweizeili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90000" y="1655999"/>
            <a:ext cx="5094888" cy="908905"/>
          </a:xfrm>
        </p:spPr>
        <p:txBody>
          <a:bodyPr>
            <a:noAutofit/>
          </a:bodyPr>
          <a:lstStyle>
            <a:lvl1pPr marL="432000" marR="0" indent="-4320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32000" algn="l"/>
              </a:tabLst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1. 	</a:t>
            </a:r>
            <a:r>
              <a:rPr lang="de-DE" dirty="0" err="1" smtClean="0"/>
              <a:t>Kapiteltrenner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zweizeilig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89280" y="2933328"/>
            <a:ext cx="5094888" cy="2274763"/>
          </a:xfrm>
        </p:spPr>
        <p:txBody>
          <a:bodyPr/>
          <a:lstStyle>
            <a:lvl1pPr marL="432000" indent="0">
              <a:tabLst>
                <a:tab pos="432000" algn="l"/>
              </a:tabLst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buAutoNum type="arabicPeriod"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 smtClean="0"/>
              <a:t>Unterposition 1</a:t>
            </a:r>
          </a:p>
          <a:p>
            <a:pPr lvl="0"/>
            <a:r>
              <a:rPr lang="de-DE" dirty="0" smtClean="0"/>
              <a:t>Unterposition 2</a:t>
            </a:r>
          </a:p>
          <a:p>
            <a:pPr lvl="0"/>
            <a:r>
              <a:rPr lang="de-DE" dirty="0" smtClean="0"/>
              <a:t>Unterposition 3</a:t>
            </a:r>
          </a:p>
        </p:txBody>
      </p:sp>
    </p:spTree>
    <p:extLst>
      <p:ext uri="{BB962C8B-B14F-4D97-AF65-F5344CB8AC3E}">
        <p14:creationId xmlns:p14="http://schemas.microsoft.com/office/powerpoint/2010/main" val="929136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seite (Text auf Bild, einzeilig, Wei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1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1100"/>
            </a:lvl1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12" name="Textplatzhalt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72000" y="3139200"/>
            <a:ext cx="5113338" cy="574964"/>
          </a:xfrm>
          <a:prstGeom prst="rect">
            <a:avLst/>
          </a:prstGeom>
        </p:spPr>
        <p:txBody>
          <a:bodyPr lIns="0" tIns="0" rIns="0" bIns="0" anchor="b"/>
          <a:lstStyle>
            <a:lvl1pPr marL="1588" indent="-1588">
              <a:spcBef>
                <a:spcPts val="0"/>
              </a:spcBef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err="1" smtClean="0"/>
              <a:t>Subline</a:t>
            </a:r>
            <a:r>
              <a:rPr lang="de-DE" dirty="0" smtClean="0"/>
              <a:t> hinzufügen</a:t>
            </a:r>
            <a:endParaRPr lang="de-DE" dirty="0"/>
          </a:p>
        </p:txBody>
      </p:sp>
      <p:sp>
        <p:nvSpPr>
          <p:cNvPr id="15" name="Titel 14"/>
          <p:cNvSpPr>
            <a:spLocks noGrp="1"/>
          </p:cNvSpPr>
          <p:nvPr>
            <p:ph type="title" hasCustomPrompt="1"/>
          </p:nvPr>
        </p:nvSpPr>
        <p:spPr>
          <a:xfrm>
            <a:off x="971600" y="2700000"/>
            <a:ext cx="5112000" cy="439200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3600"/>
              </a:lnSpc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Kapiteltrenner (dreizeili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990000" y="1655999"/>
            <a:ext cx="5094888" cy="1434863"/>
          </a:xfrm>
        </p:spPr>
        <p:txBody>
          <a:bodyPr>
            <a:noAutofit/>
          </a:bodyPr>
          <a:lstStyle>
            <a:lvl1pPr marL="432000" marR="0" indent="-4320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32000" algn="l"/>
              </a:tabLst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1. 	</a:t>
            </a:r>
            <a:r>
              <a:rPr lang="de-DE" dirty="0" err="1" smtClean="0"/>
              <a:t>Kapiteltrenner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zweizeilig</a:t>
            </a:r>
            <a:br>
              <a:rPr lang="de-DE" dirty="0" smtClean="0"/>
            </a:br>
            <a:r>
              <a:rPr lang="de-DE" dirty="0" smtClean="0"/>
              <a:t>dreizeilig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89280" y="3459287"/>
            <a:ext cx="5094888" cy="2274763"/>
          </a:xfrm>
        </p:spPr>
        <p:txBody>
          <a:bodyPr/>
          <a:lstStyle>
            <a:lvl1pPr marL="432000" indent="0">
              <a:tabLst>
                <a:tab pos="432000" algn="l"/>
              </a:tabLst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buAutoNum type="arabicPeriod"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 smtClean="0"/>
              <a:t>Unterposition 1</a:t>
            </a:r>
          </a:p>
          <a:p>
            <a:pPr lvl="0"/>
            <a:r>
              <a:rPr lang="de-DE" dirty="0" smtClean="0"/>
              <a:t>Unterposition 2</a:t>
            </a:r>
          </a:p>
          <a:p>
            <a:pPr lvl="0"/>
            <a:r>
              <a:rPr lang="de-DE" dirty="0" smtClean="0"/>
              <a:t>Unterposition 3</a:t>
            </a:r>
          </a:p>
        </p:txBody>
      </p:sp>
    </p:spTree>
    <p:extLst>
      <p:ext uri="{BB962C8B-B14F-4D97-AF65-F5344CB8AC3E}">
        <p14:creationId xmlns:p14="http://schemas.microsoft.com/office/powerpoint/2010/main" val="2481450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90538" y="1644650"/>
            <a:ext cx="8162925" cy="4089400"/>
          </a:xfrm>
        </p:spPr>
        <p:txBody>
          <a:bodyPr/>
          <a:lstStyle>
            <a:lvl3pPr>
              <a:buAutoNum type="arabicPeriod"/>
              <a:defRPr/>
            </a:lvl3pPr>
            <a:lvl4pPr>
              <a:lnSpc>
                <a:spcPts val="2400"/>
              </a:lnSpc>
              <a:buAutoNum type="alphaLcParenR"/>
              <a:defRPr/>
            </a:lvl4pPr>
            <a:lvl5pPr>
              <a:lnSpc>
                <a:spcPts val="2400"/>
              </a:lnSpc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A3A6FAB-A9DA-4309-9A73-67D33B2BDD75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0000">
                    <a:tint val="75000"/>
                  </a:srgbClr>
                </a:solidFill>
              </a:rPr>
              <a:t>Abschlussbericht EAM| </a:t>
            </a:r>
            <a:endParaRPr lang="de-DE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3324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90538" y="1644650"/>
            <a:ext cx="8162925" cy="40894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26" name="Datumsplatzhalter 2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B5E2EA6-454D-42F0-A7BC-9E644F8C6544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8" name="Fußzeilenplatzhalter 27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57120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oßes Bi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0" y="1644650"/>
            <a:ext cx="9144000" cy="40894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13E58275-BCFB-4ED7-86A0-88893B7E29CE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1419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 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90538" y="1644650"/>
            <a:ext cx="5364000" cy="40894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6084888" y="1644650"/>
            <a:ext cx="2568575" cy="40894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8" name="Datumsplatzhalter 1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BDFF4A8-0141-48C4-BB98-E01467975048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9" name="Foliennummernplatzhalter 1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0" name="Fußzeilenplatzhalter 1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>
                <a:solidFill>
                  <a:srgbClr val="000000">
                    <a:tint val="75000"/>
                  </a:srgbClr>
                </a:solidFill>
              </a:rPr>
              <a:t>Abschlussbericht EAM</a:t>
            </a:r>
            <a:endParaRPr lang="de-DE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7169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oßes Bild 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0" y="1644650"/>
            <a:ext cx="5854538" cy="40894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6084888" y="1644650"/>
            <a:ext cx="2568575" cy="40894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48C1467A-FF8B-4B09-9C0A-7C3FFB7DEFAC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7" name="Foliennummernplatzhalter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8" name="Fußzeilenplatzhalter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9003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 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3276600" y="1644650"/>
            <a:ext cx="5364000" cy="40894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644650"/>
            <a:ext cx="2568574" cy="4089400"/>
          </a:xfrm>
        </p:spPr>
        <p:txBody>
          <a:bodyPr/>
          <a:lstStyle>
            <a:lvl1pPr marL="0" indent="0">
              <a:defRPr baseline="0"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F81EDF38-31F3-4851-937A-7E35AB9DEDF5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7" name="Foliennummernplatzhalter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8" name="Fußzeilenplatzhalter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5496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oßes Bild 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3276600" y="1644650"/>
            <a:ext cx="5867400" cy="40894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644650"/>
            <a:ext cx="2568574" cy="40894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1CB96658-5ED2-4BF0-B2EA-CE427092CC8D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7" name="Foliennummernplatzhalter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8" name="Fußzeilenplatzhalter 1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41670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 schmal mit Bilduntersch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8" y="1644650"/>
            <a:ext cx="2568575" cy="3798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8" y="1644650"/>
            <a:ext cx="5376861" cy="40894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3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084887" y="5489148"/>
            <a:ext cx="2568575" cy="307777"/>
          </a:xfrm>
        </p:spPr>
        <p:txBody>
          <a:bodyPr anchor="b" anchorCtr="0">
            <a:noAutofit/>
          </a:bodyPr>
          <a:lstStyle>
            <a:lvl1pPr>
              <a:defRPr sz="1200"/>
            </a:lvl1pPr>
          </a:lstStyle>
          <a:p>
            <a:pPr lvl="0"/>
            <a:r>
              <a:rPr lang="de-DE" dirty="0" smtClean="0"/>
              <a:t>Bildunterschrift</a:t>
            </a:r>
          </a:p>
        </p:txBody>
      </p:sp>
      <p:sp>
        <p:nvSpPr>
          <p:cNvPr id="21" name="Datumsplatzhalter 2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D3E6B4A-F3D1-42D3-8E12-E58E05B9FADE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3" name="Fußzeilenplatzhalt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95759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afik/Diagramm 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12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8" y="5488222"/>
            <a:ext cx="2568575" cy="307777"/>
          </a:xfrm>
        </p:spPr>
        <p:txBody>
          <a:bodyPr anchor="b" anchorCtr="0">
            <a:no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 smtClean="0"/>
              <a:t>Quelle:</a:t>
            </a:r>
            <a:endParaRPr lang="de-DE" dirty="0"/>
          </a:p>
        </p:txBody>
      </p:sp>
      <p:sp>
        <p:nvSpPr>
          <p:cNvPr id="13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76601" y="5488222"/>
            <a:ext cx="5376862" cy="307777"/>
          </a:xfrm>
        </p:spPr>
        <p:txBody>
          <a:bodyPr anchor="b" anchorCtr="0">
            <a:noAutofit/>
          </a:bodyPr>
          <a:lstStyle>
            <a:lvl1pPr>
              <a:defRPr sz="1200"/>
            </a:lvl1pPr>
          </a:lstStyle>
          <a:p>
            <a:pPr lvl="0"/>
            <a:r>
              <a:rPr lang="de-DE" dirty="0" smtClean="0"/>
              <a:t>Legende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5" hasCustomPrompt="1"/>
          </p:nvPr>
        </p:nvSpPr>
        <p:spPr>
          <a:xfrm>
            <a:off x="490538" y="1644650"/>
            <a:ext cx="8162925" cy="3800475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DE" dirty="0" smtClean="0"/>
              <a:t>Tabelle / Grafik / Diagramm</a:t>
            </a:r>
          </a:p>
          <a:p>
            <a:pPr lvl="0"/>
            <a:endParaRPr lang="de-DE" dirty="0" smtClean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014DD5D1-8AD8-426A-B42D-2A135828FA18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6" name="Fußzeilenplatzhalter 15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625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seite (Text auf Bild, zweizeilig, Wei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1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1100"/>
            </a:lvl1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8" name="Titel 6"/>
          <p:cNvSpPr>
            <a:spLocks noGrp="1"/>
          </p:cNvSpPr>
          <p:nvPr>
            <p:ph type="title" hasCustomPrompt="1"/>
          </p:nvPr>
        </p:nvSpPr>
        <p:spPr>
          <a:xfrm>
            <a:off x="972000" y="2700000"/>
            <a:ext cx="5112000" cy="900000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3600"/>
              </a:lnSpc>
              <a:defRPr sz="3300" baseline="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72000" y="3600000"/>
            <a:ext cx="5113338" cy="574964"/>
          </a:xfrm>
          <a:prstGeom prst="rect">
            <a:avLst/>
          </a:prstGeom>
        </p:spPr>
        <p:txBody>
          <a:bodyPr lIns="0" tIns="0" rIns="0" bIns="0" anchor="b"/>
          <a:lstStyle>
            <a:lvl1pPr marL="1588" indent="-1588">
              <a:spcBef>
                <a:spcPts val="0"/>
              </a:spcBef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err="1" smtClean="0"/>
              <a:t>Subline</a:t>
            </a:r>
            <a:r>
              <a:rPr lang="de-DE" dirty="0" smtClean="0"/>
              <a:t> hinzufügen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afik/Diagramm link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6084888" y="1644650"/>
            <a:ext cx="2568575" cy="37980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8" y="5488222"/>
            <a:ext cx="5376862" cy="307777"/>
          </a:xfrm>
        </p:spPr>
        <p:txBody>
          <a:bodyPr anchor="b" anchorCtr="0">
            <a:no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 smtClean="0"/>
              <a:t>Quelle:</a:t>
            </a:r>
            <a:endParaRPr lang="de-DE" dirty="0"/>
          </a:p>
        </p:txBody>
      </p:sp>
      <p:sp>
        <p:nvSpPr>
          <p:cNvPr id="8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084888" y="5488222"/>
            <a:ext cx="2568575" cy="307777"/>
          </a:xfrm>
        </p:spPr>
        <p:txBody>
          <a:bodyPr anchor="b" anchorCtr="0">
            <a:noAutofit/>
          </a:bodyPr>
          <a:lstStyle>
            <a:lvl1pPr>
              <a:defRPr sz="1200"/>
            </a:lvl1pPr>
          </a:lstStyle>
          <a:p>
            <a:pPr lvl="0"/>
            <a:r>
              <a:rPr lang="de-DE" dirty="0" smtClean="0"/>
              <a:t>Legende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quarter" idx="15" hasCustomPrompt="1"/>
          </p:nvPr>
        </p:nvSpPr>
        <p:spPr>
          <a:xfrm>
            <a:off x="490538" y="1644650"/>
            <a:ext cx="5376862" cy="3800475"/>
          </a:xfrm>
        </p:spPr>
        <p:txBody>
          <a:bodyPr/>
          <a:lstStyle/>
          <a:p>
            <a:pPr lvl="0"/>
            <a:r>
              <a:rPr lang="de-DE" dirty="0" smtClean="0"/>
              <a:t>Tabelle / Grafik / Diagramm</a:t>
            </a:r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22BDC1A-07C6-4107-8AD1-6419BF915C16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6" name="Fußzeilenplatzhalter 15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50046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afik/Diagramm rech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644650"/>
            <a:ext cx="2568574" cy="3798000"/>
          </a:xfrm>
        </p:spPr>
        <p:txBody>
          <a:bodyPr/>
          <a:lstStyle>
            <a:lvl1pPr marL="0" indent="0">
              <a:defRPr baseline="0"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0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8" y="5488223"/>
            <a:ext cx="2590799" cy="307777"/>
          </a:xfrm>
        </p:spPr>
        <p:txBody>
          <a:bodyPr anchor="b" anchorCtr="0">
            <a:no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 smtClean="0"/>
              <a:t>Quelle:</a:t>
            </a:r>
            <a:endParaRPr lang="de-DE" dirty="0"/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76600" y="5488223"/>
            <a:ext cx="5376863" cy="307777"/>
          </a:xfrm>
        </p:spPr>
        <p:txBody>
          <a:bodyPr anchor="b" anchorCtr="0">
            <a:noAutofit/>
          </a:bodyPr>
          <a:lstStyle>
            <a:lvl1pPr>
              <a:defRPr sz="1200"/>
            </a:lvl1pPr>
          </a:lstStyle>
          <a:p>
            <a:pPr lvl="0"/>
            <a:r>
              <a:rPr lang="de-DE" dirty="0" smtClean="0"/>
              <a:t>Legende</a:t>
            </a:r>
          </a:p>
        </p:txBody>
      </p:sp>
      <p:sp>
        <p:nvSpPr>
          <p:cNvPr id="12" name="Inhaltsplatzhalter 11"/>
          <p:cNvSpPr>
            <a:spLocks noGrp="1"/>
          </p:cNvSpPr>
          <p:nvPr>
            <p:ph sz="quarter" idx="15" hasCustomPrompt="1"/>
          </p:nvPr>
        </p:nvSpPr>
        <p:spPr>
          <a:xfrm>
            <a:off x="3276600" y="1644650"/>
            <a:ext cx="5376863" cy="3800475"/>
          </a:xfrm>
        </p:spPr>
        <p:txBody>
          <a:bodyPr/>
          <a:lstStyle/>
          <a:p>
            <a:pPr lvl="0"/>
            <a:r>
              <a:rPr lang="de-DE" dirty="0" smtClean="0"/>
              <a:t>Tabelle / Grafik / Diagramm</a:t>
            </a:r>
          </a:p>
        </p:txBody>
      </p:sp>
      <p:sp>
        <p:nvSpPr>
          <p:cNvPr id="15" name="Datumsplatzhalter 14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520226CE-3102-4979-AF95-177B229E7C01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27208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afik/Diagramm schm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8" y="1644650"/>
            <a:ext cx="5376861" cy="37980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5" hasCustomPrompt="1"/>
          </p:nvPr>
        </p:nvSpPr>
        <p:spPr>
          <a:xfrm>
            <a:off x="6084888" y="1644650"/>
            <a:ext cx="2568575" cy="3800475"/>
          </a:xfrm>
        </p:spPr>
        <p:txBody>
          <a:bodyPr/>
          <a:lstStyle/>
          <a:p>
            <a:pPr lvl="0"/>
            <a:r>
              <a:rPr lang="de-DE" dirty="0" smtClean="0"/>
              <a:t>Tabelle / Grafik / Diagramm</a:t>
            </a:r>
          </a:p>
        </p:txBody>
      </p:sp>
      <p:sp>
        <p:nvSpPr>
          <p:cNvPr id="11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8" y="5488223"/>
            <a:ext cx="2568575" cy="307777"/>
          </a:xfrm>
        </p:spPr>
        <p:txBody>
          <a:bodyPr anchor="b" anchorCtr="0">
            <a:no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 smtClean="0"/>
              <a:t>Quelle:</a:t>
            </a:r>
            <a:endParaRPr lang="de-DE" dirty="0"/>
          </a:p>
        </p:txBody>
      </p:sp>
      <p:sp>
        <p:nvSpPr>
          <p:cNvPr id="14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76600" y="5488223"/>
            <a:ext cx="5376863" cy="307777"/>
          </a:xfrm>
        </p:spPr>
        <p:txBody>
          <a:bodyPr anchor="b" anchorCtr="0">
            <a:noAutofit/>
          </a:bodyPr>
          <a:lstStyle>
            <a:lvl1pPr>
              <a:defRPr sz="1200"/>
            </a:lvl1pPr>
          </a:lstStyle>
          <a:p>
            <a:pPr lvl="0"/>
            <a:r>
              <a:rPr lang="de-DE" dirty="0" smtClean="0"/>
              <a:t>Legende</a:t>
            </a:r>
          </a:p>
        </p:txBody>
      </p:sp>
      <p:sp>
        <p:nvSpPr>
          <p:cNvPr id="17" name="Datumsplatzhalter 1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4FB7466E-BBF7-4F1B-A264-C014411E188D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0099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afik/Diagramm nebeneinand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nhaltsplatzhalter 14"/>
          <p:cNvSpPr>
            <a:spLocks noGrp="1"/>
          </p:cNvSpPr>
          <p:nvPr>
            <p:ph sz="quarter" idx="19" hasCustomPrompt="1"/>
          </p:nvPr>
        </p:nvSpPr>
        <p:spPr>
          <a:xfrm>
            <a:off x="4787901" y="1644650"/>
            <a:ext cx="3865562" cy="3800475"/>
          </a:xfrm>
        </p:spPr>
        <p:txBody>
          <a:bodyPr/>
          <a:lstStyle/>
          <a:p>
            <a:pPr lvl="0"/>
            <a:r>
              <a:rPr lang="de-DE" dirty="0" smtClean="0"/>
              <a:t>Tabelle / Grafik / Diagramm</a:t>
            </a:r>
          </a:p>
        </p:txBody>
      </p:sp>
      <p:sp>
        <p:nvSpPr>
          <p:cNvPr id="15" name="Inhaltsplatzhalter 14"/>
          <p:cNvSpPr>
            <a:spLocks noGrp="1"/>
          </p:cNvSpPr>
          <p:nvPr>
            <p:ph sz="quarter" idx="18" hasCustomPrompt="1"/>
          </p:nvPr>
        </p:nvSpPr>
        <p:spPr>
          <a:xfrm>
            <a:off x="490538" y="1644650"/>
            <a:ext cx="3865562" cy="3800475"/>
          </a:xfrm>
        </p:spPr>
        <p:txBody>
          <a:bodyPr/>
          <a:lstStyle/>
          <a:p>
            <a:pPr lvl="0"/>
            <a:r>
              <a:rPr lang="de-DE" dirty="0" smtClean="0"/>
              <a:t>Tabelle / Grafik / Diagramm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12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788025" y="5489148"/>
            <a:ext cx="3865438" cy="307777"/>
          </a:xfrm>
        </p:spPr>
        <p:txBody>
          <a:bodyPr anchor="b" anchorCtr="0">
            <a:no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 smtClean="0"/>
              <a:t>Quelle:</a:t>
            </a:r>
            <a:endParaRPr lang="de-DE" dirty="0"/>
          </a:p>
        </p:txBody>
      </p:sp>
      <p:sp>
        <p:nvSpPr>
          <p:cNvPr id="11" name="Textplatzhalter 5"/>
          <p:cNvSpPr>
            <a:spLocks noGrp="1"/>
          </p:cNvSpPr>
          <p:nvPr>
            <p:ph type="body" sz="quarter" idx="17" hasCustomPrompt="1"/>
          </p:nvPr>
        </p:nvSpPr>
        <p:spPr>
          <a:xfrm>
            <a:off x="490538" y="5489148"/>
            <a:ext cx="3865438" cy="307777"/>
          </a:xfrm>
        </p:spPr>
        <p:txBody>
          <a:bodyPr anchor="b" anchorCtr="0">
            <a:no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 smtClean="0"/>
              <a:t>Quelle:</a:t>
            </a:r>
            <a:endParaRPr lang="de-DE" dirty="0"/>
          </a:p>
        </p:txBody>
      </p:sp>
      <p:sp>
        <p:nvSpPr>
          <p:cNvPr id="19" name="Datumsplatzhalter 18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2FA84EFF-6297-4556-8C65-0BBC890952FE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0" name="Foliennummernplatzhalter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19938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Diagramm mit unterschiedlichen Größ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644651"/>
            <a:ext cx="2568574" cy="3800573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13" name="Inhaltsplatzhalter 12"/>
          <p:cNvSpPr>
            <a:spLocks noGrp="1"/>
          </p:cNvSpPr>
          <p:nvPr>
            <p:ph sz="quarter" idx="15" hasCustomPrompt="1"/>
          </p:nvPr>
        </p:nvSpPr>
        <p:spPr>
          <a:xfrm>
            <a:off x="3276600" y="1644650"/>
            <a:ext cx="5376863" cy="2647950"/>
          </a:xfrm>
        </p:spPr>
        <p:txBody>
          <a:bodyPr/>
          <a:lstStyle/>
          <a:p>
            <a:pPr lvl="0"/>
            <a:r>
              <a:rPr lang="de-DE" dirty="0" smtClean="0"/>
              <a:t>Tabelle / Grafik / Diagramm</a:t>
            </a:r>
          </a:p>
        </p:txBody>
      </p:sp>
      <p:sp>
        <p:nvSpPr>
          <p:cNvPr id="14" name="Textplatzhalt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8" y="5488223"/>
            <a:ext cx="2590799" cy="307777"/>
          </a:xfrm>
        </p:spPr>
        <p:txBody>
          <a:bodyPr anchor="b" anchorCtr="0">
            <a:no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 smtClean="0"/>
              <a:t>Quelle:</a:t>
            </a:r>
            <a:endParaRPr lang="de-DE" dirty="0"/>
          </a:p>
        </p:txBody>
      </p:sp>
      <p:sp>
        <p:nvSpPr>
          <p:cNvPr id="15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3276600" y="5488223"/>
            <a:ext cx="5376863" cy="307777"/>
          </a:xfrm>
        </p:spPr>
        <p:txBody>
          <a:bodyPr anchor="b" anchorCtr="0">
            <a:noAutofit/>
          </a:bodyPr>
          <a:lstStyle>
            <a:lvl1pPr>
              <a:defRPr sz="1200"/>
            </a:lvl1pPr>
          </a:lstStyle>
          <a:p>
            <a:pPr lvl="0"/>
            <a:r>
              <a:rPr lang="de-DE" dirty="0" smtClean="0"/>
              <a:t>Legende</a:t>
            </a:r>
          </a:p>
        </p:txBody>
      </p:sp>
      <p:sp>
        <p:nvSpPr>
          <p:cNvPr id="18" name="Datumsplatzhalter 17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E703B18C-7F85-4C68-812E-D9882A9A6408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9" name="Foliennummernplatzhalter 1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0" name="Fußzeilenplatzhalter 19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71888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kleine Bild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8" y="1644650"/>
            <a:ext cx="2568575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8" y="1644649"/>
            <a:ext cx="5376861" cy="12240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3"/>
          </p:nvPr>
        </p:nvSpPr>
        <p:spPr>
          <a:xfrm>
            <a:off x="6084888" y="3090863"/>
            <a:ext cx="2568575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4"/>
          </p:nvPr>
        </p:nvSpPr>
        <p:spPr>
          <a:xfrm>
            <a:off x="6084888" y="4537075"/>
            <a:ext cx="2568575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10" name="Textplatzhalter 8"/>
          <p:cNvSpPr>
            <a:spLocks noGrp="1"/>
          </p:cNvSpPr>
          <p:nvPr>
            <p:ph type="body" sz="quarter" idx="15" hasCustomPrompt="1"/>
          </p:nvPr>
        </p:nvSpPr>
        <p:spPr>
          <a:xfrm>
            <a:off x="490539" y="3077349"/>
            <a:ext cx="5376861" cy="12240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14" name="Textplatzhalter 8"/>
          <p:cNvSpPr>
            <a:spLocks noGrp="1"/>
          </p:cNvSpPr>
          <p:nvPr>
            <p:ph type="body" sz="quarter" idx="16" hasCustomPrompt="1"/>
          </p:nvPr>
        </p:nvSpPr>
        <p:spPr>
          <a:xfrm>
            <a:off x="490539" y="4510050"/>
            <a:ext cx="5376861" cy="12240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22" name="Datumsplatzhalter 21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29BD62C-5CBF-4B5B-8611-659A1A2E1844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4" name="Fußzeilenplatzhalter 23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0210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kleines Bild mit Bilduntersch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8" y="1644650"/>
            <a:ext cx="2568575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8" y="1644650"/>
            <a:ext cx="5376861" cy="4089400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6084888" y="2862000"/>
            <a:ext cx="2568575" cy="307777"/>
          </a:xfrm>
        </p:spPr>
        <p:txBody>
          <a:bodyPr>
            <a:noAutofit/>
          </a:bodyPr>
          <a:lstStyle>
            <a:lvl1pPr>
              <a:defRPr sz="1200" i="0"/>
            </a:lvl1pPr>
          </a:lstStyle>
          <a:p>
            <a:pPr lvl="0"/>
            <a:r>
              <a:rPr lang="de-DE" dirty="0" smtClean="0"/>
              <a:t>Bildunterschrift</a:t>
            </a:r>
            <a:endParaRPr lang="de-DE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43A5E97-56A3-42AF-94FE-C9DA9FFF4DF9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7616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kleine Bilder in einer Zei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8" y="1644650"/>
            <a:ext cx="2568575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8" y="3090862"/>
            <a:ext cx="8162925" cy="2643187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3"/>
          </p:nvPr>
        </p:nvSpPr>
        <p:spPr>
          <a:xfrm>
            <a:off x="490538" y="1644650"/>
            <a:ext cx="2568575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4"/>
          </p:nvPr>
        </p:nvSpPr>
        <p:spPr>
          <a:xfrm>
            <a:off x="3287712" y="1644650"/>
            <a:ext cx="2568575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6D1D58B-7AA9-457D-99B1-0757103AB71C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5901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er mit Bilduntersch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8" y="1644649"/>
            <a:ext cx="2568575" cy="2376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8" y="4537075"/>
            <a:ext cx="8162925" cy="1196974"/>
          </a:xfrm>
        </p:spPr>
        <p:txBody>
          <a:bodyPr lIns="0" tIns="0" rIns="0" bIns="0"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3"/>
          </p:nvPr>
        </p:nvSpPr>
        <p:spPr>
          <a:xfrm>
            <a:off x="490538" y="1644649"/>
            <a:ext cx="2568575" cy="2376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4"/>
          </p:nvPr>
        </p:nvSpPr>
        <p:spPr>
          <a:xfrm>
            <a:off x="3287712" y="1644649"/>
            <a:ext cx="2568575" cy="2376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490539" y="4129370"/>
            <a:ext cx="2568574" cy="184666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1200" i="0"/>
            </a:lvl1pPr>
          </a:lstStyle>
          <a:p>
            <a:pPr lvl="0"/>
            <a:r>
              <a:rPr lang="de-DE" sz="1200" dirty="0" smtClean="0"/>
              <a:t>Bildunterschrift</a:t>
            </a:r>
            <a:endParaRPr lang="de-DE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3276600" y="4129370"/>
            <a:ext cx="2590800" cy="184666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1200" i="0"/>
            </a:lvl1pPr>
          </a:lstStyle>
          <a:p>
            <a:pPr lvl="0"/>
            <a:r>
              <a:rPr lang="de-DE" sz="1200" dirty="0" smtClean="0"/>
              <a:t>Bildunterschrift</a:t>
            </a:r>
            <a:endParaRPr lang="de-DE" dirty="0"/>
          </a:p>
        </p:txBody>
      </p:sp>
      <p:sp>
        <p:nvSpPr>
          <p:cNvPr id="15" name="Textplatzhalt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6084889" y="4129370"/>
            <a:ext cx="2568574" cy="184666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1200" i="0"/>
            </a:lvl1pPr>
          </a:lstStyle>
          <a:p>
            <a:pPr lvl="0"/>
            <a:r>
              <a:rPr lang="de-DE" sz="1200" dirty="0" smtClean="0"/>
              <a:t>Bildunterschrift</a:t>
            </a:r>
            <a:endParaRPr lang="de-DE" dirty="0"/>
          </a:p>
        </p:txBody>
      </p:sp>
      <p:sp>
        <p:nvSpPr>
          <p:cNvPr id="24" name="Datumsplatzhalter 2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4903A89D-5752-4210-BC56-99F332C2DA9E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5" name="Foliennummernplatzhalter 2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6" name="Fußzeilenplatzhalter 25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30643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er mit zweizeiliger Bildunterschri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6084888" y="1644649"/>
            <a:ext cx="2568575" cy="2196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8" y="4537075"/>
            <a:ext cx="8162925" cy="1196974"/>
          </a:xfrm>
        </p:spPr>
        <p:txBody>
          <a:bodyPr lIns="0" tIns="0" rIns="0" bIns="0"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3"/>
          </p:nvPr>
        </p:nvSpPr>
        <p:spPr>
          <a:xfrm>
            <a:off x="490538" y="1644649"/>
            <a:ext cx="2568575" cy="2196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4"/>
          </p:nvPr>
        </p:nvSpPr>
        <p:spPr>
          <a:xfrm>
            <a:off x="3287712" y="1644649"/>
            <a:ext cx="2568575" cy="2196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490539" y="3952540"/>
            <a:ext cx="2568574" cy="369332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1200" i="0"/>
            </a:lvl1pPr>
          </a:lstStyle>
          <a:p>
            <a:pPr lvl="0"/>
            <a:r>
              <a:rPr lang="de-DE" sz="1200" dirty="0" smtClean="0"/>
              <a:t>Bildunterschrift,</a:t>
            </a:r>
            <a:br>
              <a:rPr lang="de-DE" sz="1200" dirty="0" smtClean="0"/>
            </a:br>
            <a:r>
              <a:rPr lang="de-DE" sz="1200" dirty="0" smtClean="0"/>
              <a:t>zweizeilig</a:t>
            </a:r>
            <a:endParaRPr lang="de-DE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3276600" y="3952540"/>
            <a:ext cx="2590800" cy="369332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1200" i="0"/>
            </a:lvl1pPr>
          </a:lstStyle>
          <a:p>
            <a:pPr lvl="0"/>
            <a:r>
              <a:rPr lang="de-DE" sz="1200" dirty="0" smtClean="0"/>
              <a:t>Bildunterschrift,</a:t>
            </a:r>
            <a:br>
              <a:rPr lang="de-DE" sz="1200" dirty="0" smtClean="0"/>
            </a:br>
            <a:r>
              <a:rPr lang="de-DE" sz="1200" dirty="0" smtClean="0"/>
              <a:t>zweizeilig</a:t>
            </a:r>
            <a:endParaRPr lang="de-DE" dirty="0"/>
          </a:p>
        </p:txBody>
      </p:sp>
      <p:sp>
        <p:nvSpPr>
          <p:cNvPr id="15" name="Textplatzhalt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6084889" y="3952540"/>
            <a:ext cx="2568574" cy="369332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defRPr sz="1200" i="0"/>
            </a:lvl1pPr>
          </a:lstStyle>
          <a:p>
            <a:pPr lvl="0"/>
            <a:r>
              <a:rPr lang="de-DE" sz="1200" dirty="0" smtClean="0"/>
              <a:t>Bildunterschrift,</a:t>
            </a:r>
            <a:br>
              <a:rPr lang="de-DE" sz="1200" dirty="0" smtClean="0"/>
            </a:br>
            <a:r>
              <a:rPr lang="de-DE" sz="1200" dirty="0" smtClean="0"/>
              <a:t>zweizeilig</a:t>
            </a:r>
            <a:endParaRPr lang="de-DE" dirty="0"/>
          </a:p>
        </p:txBody>
      </p:sp>
      <p:sp>
        <p:nvSpPr>
          <p:cNvPr id="24" name="Datumsplatzhalter 2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1F451F9-EF9F-46A6-B6A6-8FD929621A5F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5" name="Foliennummernplatzhalter 2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6" name="Fußzeilenplatzhalter 25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649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seite (Text auf Bild, dreizeilig, Wei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1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1100"/>
            </a:lvl1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972000" y="2700000"/>
            <a:ext cx="5112000" cy="1353600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3600"/>
              </a:lnSpc>
              <a:defRPr sz="3300" baseline="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11" name="Textplatzhalt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71550" y="4053600"/>
            <a:ext cx="5113338" cy="574964"/>
          </a:xfrm>
          <a:prstGeom prst="rect">
            <a:avLst/>
          </a:prstGeom>
        </p:spPr>
        <p:txBody>
          <a:bodyPr lIns="0" tIns="0" rIns="0" bIns="0" anchor="b"/>
          <a:lstStyle>
            <a:lvl1pPr marL="1588" indent="-1588">
              <a:spcBef>
                <a:spcPts val="0"/>
              </a:spcBef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err="1" smtClean="0"/>
              <a:t>Subline</a:t>
            </a:r>
            <a:r>
              <a:rPr lang="de-DE" dirty="0" smtClean="0"/>
              <a:t> hinzufügen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große Bilder in einer Zei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693463" y="1644650"/>
            <a:ext cx="3960000" cy="2628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4537074"/>
            <a:ext cx="8162924" cy="1196975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3"/>
          </p:nvPr>
        </p:nvSpPr>
        <p:spPr>
          <a:xfrm>
            <a:off x="490539" y="1644650"/>
            <a:ext cx="3960000" cy="2628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19" name="Datumsplatzhalter 1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20EB42C-83A5-4F6D-9DD8-DAA6C9544F3A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0" name="Foliennummernplatzhalt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51190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alt (Bilder mit unterschiedlichen Größ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1"/>
          </p:nvPr>
        </p:nvSpPr>
        <p:spPr>
          <a:xfrm>
            <a:off x="3276600" y="1644650"/>
            <a:ext cx="5376863" cy="2628000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90539" y="1644650"/>
            <a:ext cx="2568574" cy="4089399"/>
          </a:xfrm>
        </p:spPr>
        <p:txBody>
          <a:bodyPr/>
          <a:lstStyle>
            <a:lvl1pPr marL="0" indent="0">
              <a:defRPr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Text durch Klicken bearbeiten</a:t>
            </a:r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3"/>
          </p:nvPr>
        </p:nvSpPr>
        <p:spPr>
          <a:xfrm>
            <a:off x="3276601" y="4537075"/>
            <a:ext cx="2590800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6062663" y="4537075"/>
            <a:ext cx="2590800" cy="1196975"/>
          </a:xfrm>
          <a:noFill/>
        </p:spPr>
        <p:txBody>
          <a:bodyPr/>
          <a:lstStyle/>
          <a:p>
            <a:endParaRPr lang="de-DE"/>
          </a:p>
        </p:txBody>
      </p:sp>
      <p:sp>
        <p:nvSpPr>
          <p:cNvPr id="24" name="Datumsplatzhalter 2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1382103-55A9-4B9B-B376-749F931C2E4B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5" name="Foliennummernplatzhalt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6" name="Fußzeilenplatzhalt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70932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0539" y="463550"/>
            <a:ext cx="5594349" cy="954088"/>
          </a:xfrm>
        </p:spPr>
        <p:txBody>
          <a:bodyPr/>
          <a:lstStyle>
            <a:lvl1pPr>
              <a:lnSpc>
                <a:spcPts val="3500"/>
              </a:lnSpc>
              <a:defRPr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10" name="Textfeld 9"/>
          <p:cNvSpPr txBox="1"/>
          <p:nvPr userDrawn="1"/>
        </p:nvSpPr>
        <p:spPr>
          <a:xfrm>
            <a:off x="468000" y="3024000"/>
            <a:ext cx="2568575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2000" smtClean="0">
                <a:solidFill>
                  <a:srgbClr val="000000"/>
                </a:solidFill>
              </a:rPr>
              <a:t>Kontakt</a:t>
            </a:r>
            <a:endParaRPr lang="de-DE" sz="2000">
              <a:solidFill>
                <a:srgbClr val="000000"/>
              </a:solidFill>
            </a:endParaRPr>
          </a:p>
        </p:txBody>
      </p:sp>
      <p:sp>
        <p:nvSpPr>
          <p:cNvPr id="6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8" y="3466800"/>
            <a:ext cx="5376861" cy="2267250"/>
          </a:xfr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defRPr lang="en-US" sz="1200" baseline="0" smtClean="0"/>
            </a:lvl1pPr>
            <a:lvl4pPr>
              <a:buAutoNum type="alphaLcParenR"/>
              <a:defRPr/>
            </a:lvl4pPr>
            <a:lvl5pPr>
              <a:buFont typeface="Symbol" pitchFamily="18" charset="2"/>
              <a:buChar char="-"/>
              <a:defRPr/>
            </a:lvl5pPr>
          </a:lstStyle>
          <a:p>
            <a:pPr lvl="0"/>
            <a:r>
              <a:rPr lang="de-DE" dirty="0" smtClean="0"/>
              <a:t>Bundesministerium </a:t>
            </a:r>
            <a:r>
              <a:rPr lang="de-DE" dirty="0" err="1" smtClean="0"/>
              <a:t>BundesSans</a:t>
            </a:r>
            <a:r>
              <a:rPr lang="de-DE" dirty="0" smtClean="0"/>
              <a:t> Office Regular 12 </a:t>
            </a:r>
            <a:r>
              <a:rPr lang="de-DE" dirty="0" err="1" smtClean="0"/>
              <a:t>pt</a:t>
            </a:r>
            <a:endParaRPr lang="de-DE" dirty="0" smtClean="0"/>
          </a:p>
          <a:p>
            <a:pPr lvl="0"/>
            <a:r>
              <a:rPr lang="de-DE" dirty="0" smtClean="0"/>
              <a:t>Referat 1234</a:t>
            </a:r>
          </a:p>
          <a:p>
            <a:pPr lvl="0"/>
            <a:r>
              <a:rPr lang="de-DE" dirty="0" smtClean="0"/>
              <a:t>Musterstraße 12</a:t>
            </a:r>
          </a:p>
          <a:p>
            <a:pPr lvl="0"/>
            <a:r>
              <a:rPr lang="de-DE" dirty="0" smtClean="0"/>
              <a:t>12345 Berlin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Ansprechpartner</a:t>
            </a:r>
          </a:p>
          <a:p>
            <a:pPr lvl="0"/>
            <a:r>
              <a:rPr lang="de-DE" dirty="0" smtClean="0"/>
              <a:t>Hr. Michael Mustermann</a:t>
            </a:r>
          </a:p>
          <a:p>
            <a:pPr lvl="0"/>
            <a:r>
              <a:rPr lang="de-DE" dirty="0" smtClean="0"/>
              <a:t>vorname.nachname@blindtext.bund.de</a:t>
            </a:r>
          </a:p>
          <a:p>
            <a:pPr lvl="0"/>
            <a:r>
              <a:rPr lang="de-DE" dirty="0" smtClean="0"/>
              <a:t>www.bundesregierung.de</a:t>
            </a:r>
          </a:p>
          <a:p>
            <a:pPr lvl="0"/>
            <a:r>
              <a:rPr lang="de-DE" dirty="0" smtClean="0"/>
              <a:t>Tel. +49 (0) 00 123 456 789</a:t>
            </a:r>
          </a:p>
          <a:p>
            <a:pPr lvl="0"/>
            <a:r>
              <a:rPr lang="de-DE" dirty="0" smtClean="0"/>
              <a:t>Fax +49 (0) 00 123 456 789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A06B77C-D252-49B8-8D5C-1F365EA3C36F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53800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Leer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69BDD-8104-4364-BC1F-EB655FA154F0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Absender  |  Titel  | </a:t>
            </a:r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867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seite (Headline einzeili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1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1100"/>
            </a:lvl1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972000" y="1656000"/>
            <a:ext cx="5112000" cy="439200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3600"/>
              </a:lnSpc>
              <a:defRPr sz="3300"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10" name="Textplatzhalt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71550" y="2095200"/>
            <a:ext cx="5113338" cy="574964"/>
          </a:xfrm>
          <a:prstGeom prst="rect">
            <a:avLst/>
          </a:prstGeom>
        </p:spPr>
        <p:txBody>
          <a:bodyPr lIns="0" tIns="0" rIns="0" bIns="0" anchor="b"/>
          <a:lstStyle>
            <a:lvl1pPr marL="1588" indent="-1588">
              <a:spcBef>
                <a:spcPts val="0"/>
              </a:spcBef>
              <a:buNone/>
              <a:defRPr sz="2000" baseline="0"/>
            </a:lvl1pPr>
          </a:lstStyle>
          <a:p>
            <a:pPr lvl="0"/>
            <a:r>
              <a:rPr lang="de-DE" dirty="0" err="1" smtClean="0"/>
              <a:t>Subline</a:t>
            </a:r>
            <a:r>
              <a:rPr lang="de-DE" dirty="0" smtClean="0"/>
              <a:t> hinzufügen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seite (Headline zweizeili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1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1100"/>
            </a:lvl1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972000" y="1656000"/>
            <a:ext cx="5112000" cy="900000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3600"/>
              </a:lnSpc>
              <a:defRPr sz="3300"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11" name="Textplatzhalt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71550" y="2556000"/>
            <a:ext cx="5113338" cy="574964"/>
          </a:xfrm>
          <a:prstGeom prst="rect">
            <a:avLst/>
          </a:prstGeom>
        </p:spPr>
        <p:txBody>
          <a:bodyPr lIns="0" tIns="0" rIns="0" bIns="0" anchor="b"/>
          <a:lstStyle>
            <a:lvl1pPr marL="1588" indent="-1588">
              <a:spcBef>
                <a:spcPts val="0"/>
              </a:spcBef>
              <a:buNone/>
              <a:defRPr sz="2000" baseline="0"/>
            </a:lvl1pPr>
          </a:lstStyle>
          <a:p>
            <a:pPr lvl="0"/>
            <a:r>
              <a:rPr lang="de-DE" dirty="0" err="1" smtClean="0"/>
              <a:t>Subline</a:t>
            </a:r>
            <a:r>
              <a:rPr lang="de-DE" dirty="0" smtClean="0"/>
              <a:t> hinzufügen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seite (Headline dreizeili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1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1100"/>
            </a:lvl1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972000" y="1656000"/>
            <a:ext cx="5112000" cy="1353600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3600"/>
              </a:lnSpc>
              <a:defRPr sz="3300" baseline="0"/>
            </a:lvl1pPr>
          </a:lstStyle>
          <a:p>
            <a:r>
              <a:rPr lang="de-DE" dirty="0" smtClean="0"/>
              <a:t>Titel hinzufügen</a:t>
            </a:r>
            <a:endParaRPr lang="de-DE" dirty="0"/>
          </a:p>
        </p:txBody>
      </p:sp>
      <p:sp>
        <p:nvSpPr>
          <p:cNvPr id="10" name="Textplatzhalt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71550" y="3013200"/>
            <a:ext cx="5113338" cy="574964"/>
          </a:xfrm>
          <a:prstGeom prst="rect">
            <a:avLst/>
          </a:prstGeom>
        </p:spPr>
        <p:txBody>
          <a:bodyPr lIns="0" tIns="0" rIns="0" bIns="0" anchor="b"/>
          <a:lstStyle>
            <a:lvl1pPr marL="1588" indent="-1588">
              <a:spcBef>
                <a:spcPts val="0"/>
              </a:spcBef>
              <a:buNone/>
              <a:defRPr sz="2000" baseline="0"/>
            </a:lvl1pPr>
          </a:lstStyle>
          <a:p>
            <a:pPr lvl="0"/>
            <a:r>
              <a:rPr lang="de-DE" dirty="0" err="1" smtClean="0"/>
              <a:t>Subline</a:t>
            </a:r>
            <a:r>
              <a:rPr lang="de-DE" dirty="0" smtClean="0"/>
              <a:t> hinzufügen</a:t>
            </a:r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18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35.xml"/><Relationship Id="rId3" Type="http://schemas.openxmlformats.org/officeDocument/2006/relationships/slideLayout" Target="../slideLayouts/slideLayout12.xml"/><Relationship Id="rId21" Type="http://schemas.openxmlformats.org/officeDocument/2006/relationships/slideLayout" Target="../slideLayouts/slideLayout30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25.xml"/><Relationship Id="rId20" Type="http://schemas.openxmlformats.org/officeDocument/2006/relationships/slideLayout" Target="../slideLayouts/slideLayout29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33.xml"/><Relationship Id="rId5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32.xml"/><Relationship Id="rId28" Type="http://schemas.openxmlformats.org/officeDocument/2006/relationships/theme" Target="../theme/theme2.xml"/><Relationship Id="rId10" Type="http://schemas.openxmlformats.org/officeDocument/2006/relationships/slideLayout" Target="../slideLayouts/slideLayout19.xml"/><Relationship Id="rId19" Type="http://schemas.openxmlformats.org/officeDocument/2006/relationships/slideLayout" Target="../slideLayouts/slideLayout28.xml"/><Relationship Id="rId31" Type="http://schemas.openxmlformats.org/officeDocument/2006/relationships/image" Target="../media/image3.png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31.xml"/><Relationship Id="rId27" Type="http://schemas.openxmlformats.org/officeDocument/2006/relationships/slideLayout" Target="../slideLayouts/slideLayout36.xml"/><Relationship Id="rId30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18" Type="http://schemas.openxmlformats.org/officeDocument/2006/relationships/slideLayout" Target="../slideLayouts/slideLayout54.xml"/><Relationship Id="rId26" Type="http://schemas.openxmlformats.org/officeDocument/2006/relationships/slideLayout" Target="../slideLayouts/slideLayout62.xml"/><Relationship Id="rId3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57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17" Type="http://schemas.openxmlformats.org/officeDocument/2006/relationships/slideLayout" Target="../slideLayouts/slideLayout53.xml"/><Relationship Id="rId25" Type="http://schemas.openxmlformats.org/officeDocument/2006/relationships/slideLayout" Target="../slideLayouts/slideLayout61.xml"/><Relationship Id="rId2" Type="http://schemas.openxmlformats.org/officeDocument/2006/relationships/slideLayout" Target="../slideLayouts/slideLayout38.xml"/><Relationship Id="rId16" Type="http://schemas.openxmlformats.org/officeDocument/2006/relationships/slideLayout" Target="../slideLayouts/slideLayout52.xml"/><Relationship Id="rId20" Type="http://schemas.openxmlformats.org/officeDocument/2006/relationships/slideLayout" Target="../slideLayouts/slideLayout56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24" Type="http://schemas.openxmlformats.org/officeDocument/2006/relationships/slideLayout" Target="../slideLayouts/slideLayout60.xml"/><Relationship Id="rId5" Type="http://schemas.openxmlformats.org/officeDocument/2006/relationships/slideLayout" Target="../slideLayouts/slideLayout41.xml"/><Relationship Id="rId15" Type="http://schemas.openxmlformats.org/officeDocument/2006/relationships/slideLayout" Target="../slideLayouts/slideLayout51.xml"/><Relationship Id="rId23" Type="http://schemas.openxmlformats.org/officeDocument/2006/relationships/slideLayout" Target="../slideLayouts/slideLayout59.xml"/><Relationship Id="rId28" Type="http://schemas.openxmlformats.org/officeDocument/2006/relationships/theme" Target="../theme/theme3.xml"/><Relationship Id="rId10" Type="http://schemas.openxmlformats.org/officeDocument/2006/relationships/slideLayout" Target="../slideLayouts/slideLayout46.xml"/><Relationship Id="rId19" Type="http://schemas.openxmlformats.org/officeDocument/2006/relationships/slideLayout" Target="../slideLayouts/slideLayout55.xml"/><Relationship Id="rId31" Type="http://schemas.openxmlformats.org/officeDocument/2006/relationships/image" Target="../media/image3.png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50.xml"/><Relationship Id="rId22" Type="http://schemas.openxmlformats.org/officeDocument/2006/relationships/slideLayout" Target="../slideLayouts/slideLayout58.xml"/><Relationship Id="rId27" Type="http://schemas.openxmlformats.org/officeDocument/2006/relationships/slideLayout" Target="../slideLayouts/slideLayout63.xml"/><Relationship Id="rId30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61" r:id="rId3"/>
    <p:sldLayoutId id="2147483692" r:id="rId4"/>
    <p:sldLayoutId id="2147483693" r:id="rId5"/>
    <p:sldLayoutId id="2147483664" r:id="rId6"/>
    <p:sldLayoutId id="2147483665" r:id="rId7"/>
    <p:sldLayoutId id="2147483662" r:id="rId8"/>
    <p:sldLayoutId id="2147483663" r:id="rId9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90538" y="463550"/>
            <a:ext cx="5594350" cy="95408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0538" y="1644651"/>
            <a:ext cx="8162925" cy="40893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pic>
        <p:nvPicPr>
          <p:cNvPr id="7" name="Picture 2" descr="\\srv-mdetail\Jobs\B\Bundespresseamt\_Basics\Logos\BReg_BWMarken_de\BReg_Office_Farbe_de.bmp"/>
          <p:cNvPicPr>
            <a:picLocks noChangeAspect="1" noChangeArrowheads="1"/>
          </p:cNvPicPr>
          <p:nvPr/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251520" y="5710238"/>
            <a:ext cx="0" cy="0"/>
          </a:xfrm>
          <a:prstGeom prst="rect">
            <a:avLst/>
          </a:prstGeom>
          <a:noFill/>
        </p:spPr>
      </p:pic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7701288" y="6424737"/>
            <a:ext cx="719360" cy="14910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AAEC2-1694-4059-9ACD-7DB05471A8E7}" type="datetime1">
              <a:rPr lang="de-DE" smtClean="0"/>
              <a:pPr/>
              <a:t>30.05.2023</a:t>
            </a:fld>
            <a:endParaRPr lang="de-DE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4932040" y="6424737"/>
            <a:ext cx="2895600" cy="14910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Abschlussbericht EAM</a:t>
            </a:r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298359" y="6424737"/>
            <a:ext cx="465385" cy="14910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|  Seite </a:t>
            </a:r>
            <a:fld id="{EC440199-2095-4288-8A0B-24A6EDF4450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9" name="Bild 8" descr="BReg_2017_Office_Farbe_de.png"/>
          <p:cNvPicPr>
            <a:picLocks noChangeAspect="1"/>
          </p:cNvPicPr>
          <p:nvPr userDrawn="1"/>
        </p:nvPicPr>
        <p:blipFill>
          <a:blip r:embed="rId30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60" y="5910579"/>
            <a:ext cx="1296035" cy="858520"/>
          </a:xfrm>
          <a:prstGeom prst="rect">
            <a:avLst/>
          </a:prstGeom>
        </p:spPr>
      </p:pic>
      <p:pic>
        <p:nvPicPr>
          <p:cNvPr id="13" name="Bild 12" descr="Logo KOINNO 300x116.png"/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>
            <a:off x="7888009" y="6093332"/>
            <a:ext cx="746404" cy="2886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9" r:id="rId2"/>
    <p:sldLayoutId id="2147483688" r:id="rId3"/>
    <p:sldLayoutId id="2147483686" r:id="rId4"/>
    <p:sldLayoutId id="2147483669" r:id="rId5"/>
    <p:sldLayoutId id="2147483670" r:id="rId6"/>
    <p:sldLayoutId id="2147483672" r:id="rId7"/>
    <p:sldLayoutId id="2147483671" r:id="rId8"/>
    <p:sldLayoutId id="2147483673" r:id="rId9"/>
    <p:sldLayoutId id="2147483674" r:id="rId10"/>
    <p:sldLayoutId id="2147483675" r:id="rId11"/>
    <p:sldLayoutId id="2147483701" r:id="rId12"/>
    <p:sldLayoutId id="2147483694" r:id="rId13"/>
    <p:sldLayoutId id="2147483696" r:id="rId14"/>
    <p:sldLayoutId id="2147483698" r:id="rId15"/>
    <p:sldLayoutId id="2147483676" r:id="rId16"/>
    <p:sldLayoutId id="2147483699" r:id="rId17"/>
    <p:sldLayoutId id="2147483700" r:id="rId18"/>
    <p:sldLayoutId id="2147483677" r:id="rId19"/>
    <p:sldLayoutId id="2147483678" r:id="rId20"/>
    <p:sldLayoutId id="2147483679" r:id="rId21"/>
    <p:sldLayoutId id="2147483683" r:id="rId22"/>
    <p:sldLayoutId id="2147483685" r:id="rId23"/>
    <p:sldLayoutId id="2147483680" r:id="rId24"/>
    <p:sldLayoutId id="2147483681" r:id="rId25"/>
    <p:sldLayoutId id="2147483682" r:id="rId26"/>
    <p:sldLayoutId id="2147483687" r:id="rId27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400"/>
        </a:lnSpc>
        <a:spcBef>
          <a:spcPts val="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ts val="2400"/>
        </a:lnSpc>
        <a:spcBef>
          <a:spcPts val="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252000" indent="-252000" algn="l" defTabSz="914400" rtl="0" eaLnBrk="1" latinLnBrk="0" hangingPunct="1">
        <a:lnSpc>
          <a:spcPts val="2400"/>
        </a:lnSpc>
        <a:spcBef>
          <a:spcPts val="0"/>
        </a:spcBef>
        <a:buFont typeface="+mj-lt"/>
        <a:buAutoNum type="arabi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52000" indent="-252000" algn="l" defTabSz="914400" rtl="0" eaLnBrk="1" latinLnBrk="0" hangingPunct="1">
        <a:lnSpc>
          <a:spcPts val="2400"/>
        </a:lnSpc>
        <a:spcBef>
          <a:spcPts val="0"/>
        </a:spcBef>
        <a:buFont typeface="+mj-lt"/>
        <a:buAutoNum type="alphaLcParenR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450000" indent="-180000" algn="l" defTabSz="914400" rtl="0" eaLnBrk="1" latinLnBrk="0" hangingPunct="1">
        <a:lnSpc>
          <a:spcPts val="2400"/>
        </a:lnSpc>
        <a:spcBef>
          <a:spcPts val="0"/>
        </a:spcBef>
        <a:buFont typeface="Symbol" pitchFamily="18" charset="2"/>
        <a:buChar char="-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16000" indent="-216000" algn="l" defTabSz="914400" rtl="0" eaLnBrk="1" latinLnBrk="0" hangingPunct="1">
        <a:lnSpc>
          <a:spcPts val="2400"/>
        </a:lnSpc>
        <a:spcBef>
          <a:spcPts val="0"/>
        </a:spcBef>
        <a:buFont typeface="Symbol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90538" y="463550"/>
            <a:ext cx="5594350" cy="95408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0538" y="1644651"/>
            <a:ext cx="8162925" cy="40893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pic>
        <p:nvPicPr>
          <p:cNvPr id="7" name="Picture 2" descr="\\srv-mdetail\Jobs\B\Bundespresseamt\_Basics\Logos\BReg_BWMarken_de\BReg_Office_Farbe_de.bmp"/>
          <p:cNvPicPr>
            <a:picLocks noChangeAspect="1" noChangeArrowheads="1"/>
          </p:cNvPicPr>
          <p:nvPr/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251520" y="5710238"/>
            <a:ext cx="0" cy="0"/>
          </a:xfrm>
          <a:prstGeom prst="rect">
            <a:avLst/>
          </a:prstGeom>
          <a:noFill/>
        </p:spPr>
      </p:pic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7701288" y="6424737"/>
            <a:ext cx="719360" cy="14910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AAEC2-1694-4059-9ACD-7DB05471A8E7}" type="datetime1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30.05.2023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4932040" y="6424737"/>
            <a:ext cx="2895600" cy="14910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>
                <a:solidFill>
                  <a:srgbClr val="000000">
                    <a:tint val="75000"/>
                  </a:srgbClr>
                </a:solidFill>
              </a:rPr>
              <a:t>Abschlussbericht EAM</a:t>
            </a:r>
            <a:endParaRPr lang="de-DE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4"/>
          </p:nvPr>
        </p:nvSpPr>
        <p:spPr>
          <a:xfrm>
            <a:off x="8298359" y="6424737"/>
            <a:ext cx="465385" cy="14910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>
                <a:solidFill>
                  <a:srgbClr val="000000">
                    <a:tint val="75000"/>
                  </a:srgbClr>
                </a:solidFill>
              </a:rPr>
              <a:t>|  Seite </a:t>
            </a:r>
            <a:fld id="{EC440199-2095-4288-8A0B-24A6EDF4450F}" type="slidenum">
              <a:rPr lang="de-DE" smtClean="0">
                <a:solidFill>
                  <a:srgbClr val="000000">
                    <a:tint val="75000"/>
                  </a:srgbClr>
                </a:solidFill>
              </a:rPr>
              <a:pPr/>
              <a:t>‹Nr.›</a:t>
            </a:fld>
            <a:endParaRPr lang="de-DE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9" name="Bild 8" descr="BReg_2017_Office_Farbe_de.png"/>
          <p:cNvPicPr>
            <a:picLocks noChangeAspect="1"/>
          </p:cNvPicPr>
          <p:nvPr userDrawn="1"/>
        </p:nvPicPr>
        <p:blipFill>
          <a:blip r:embed="rId30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60" y="5910579"/>
            <a:ext cx="1296035" cy="858520"/>
          </a:xfrm>
          <a:prstGeom prst="rect">
            <a:avLst/>
          </a:prstGeom>
        </p:spPr>
      </p:pic>
      <p:pic>
        <p:nvPicPr>
          <p:cNvPr id="13" name="Bild 12" descr="Logo KOINNO 300x116.png"/>
          <p:cNvPicPr>
            <a:picLocks noChangeAspect="1"/>
          </p:cNvPicPr>
          <p:nvPr userDrawn="1"/>
        </p:nvPicPr>
        <p:blipFill>
          <a:blip r:embed="rId31"/>
          <a:stretch>
            <a:fillRect/>
          </a:stretch>
        </p:blipFill>
        <p:spPr>
          <a:xfrm>
            <a:off x="7888009" y="6093332"/>
            <a:ext cx="746404" cy="288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13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719" r:id="rId16"/>
    <p:sldLayoutId id="2147483720" r:id="rId17"/>
    <p:sldLayoutId id="2147483721" r:id="rId18"/>
    <p:sldLayoutId id="2147483722" r:id="rId19"/>
    <p:sldLayoutId id="2147483723" r:id="rId20"/>
    <p:sldLayoutId id="2147483724" r:id="rId21"/>
    <p:sldLayoutId id="2147483725" r:id="rId22"/>
    <p:sldLayoutId id="2147483726" r:id="rId23"/>
    <p:sldLayoutId id="2147483727" r:id="rId24"/>
    <p:sldLayoutId id="2147483728" r:id="rId25"/>
    <p:sldLayoutId id="2147483729" r:id="rId26"/>
    <p:sldLayoutId id="2147483730" r:id="rId27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400"/>
        </a:lnSpc>
        <a:spcBef>
          <a:spcPts val="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ts val="2400"/>
        </a:lnSpc>
        <a:spcBef>
          <a:spcPts val="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252000" indent="-252000" algn="l" defTabSz="914400" rtl="0" eaLnBrk="1" latinLnBrk="0" hangingPunct="1">
        <a:lnSpc>
          <a:spcPts val="2400"/>
        </a:lnSpc>
        <a:spcBef>
          <a:spcPts val="0"/>
        </a:spcBef>
        <a:buFont typeface="+mj-lt"/>
        <a:buAutoNum type="arabi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52000" indent="-252000" algn="l" defTabSz="914400" rtl="0" eaLnBrk="1" latinLnBrk="0" hangingPunct="1">
        <a:lnSpc>
          <a:spcPts val="2400"/>
        </a:lnSpc>
        <a:spcBef>
          <a:spcPts val="0"/>
        </a:spcBef>
        <a:buFont typeface="+mj-lt"/>
        <a:buAutoNum type="alphaLcParenR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450000" indent="-180000" algn="l" defTabSz="914400" rtl="0" eaLnBrk="1" latinLnBrk="0" hangingPunct="1">
        <a:lnSpc>
          <a:spcPts val="2400"/>
        </a:lnSpc>
        <a:spcBef>
          <a:spcPts val="0"/>
        </a:spcBef>
        <a:buFont typeface="Symbol" pitchFamily="18" charset="2"/>
        <a:buChar char="-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16000" indent="-216000" algn="l" defTabSz="914400" rtl="0" eaLnBrk="1" latinLnBrk="0" hangingPunct="1">
        <a:lnSpc>
          <a:spcPts val="2400"/>
        </a:lnSpc>
        <a:spcBef>
          <a:spcPts val="0"/>
        </a:spcBef>
        <a:buFont typeface="Symbol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503238" y="473075"/>
            <a:ext cx="6084986" cy="954088"/>
          </a:xfrm>
        </p:spPr>
        <p:txBody>
          <a:bodyPr>
            <a:normAutofit/>
          </a:bodyPr>
          <a:lstStyle/>
          <a:p>
            <a:r>
              <a:rPr lang="de-DE" sz="2400" b="1" dirty="0" smtClean="0"/>
              <a:t>Prozess</a:t>
            </a:r>
            <a:r>
              <a:rPr lang="de-DE" sz="2400" b="1" dirty="0" smtClean="0"/>
              <a:t>-Steckbrief</a:t>
            </a:r>
            <a:endParaRPr lang="de-DE" sz="2400" b="1" dirty="0"/>
          </a:p>
        </p:txBody>
      </p:sp>
      <p:sp>
        <p:nvSpPr>
          <p:cNvPr id="7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503237" y="1340768"/>
            <a:ext cx="8131176" cy="4176464"/>
          </a:xfrm>
          <a:noFill/>
          <a:ln>
            <a:noFill/>
          </a:ln>
          <a:effectLst/>
        </p:spPr>
        <p:txBody>
          <a:bodyPr vert="horz" wrap="square" lIns="0" tIns="0" rIns="360000" bIns="360000" anchor="t" anchorCtr="0">
            <a:noAutofit/>
          </a:bodyPr>
          <a:lstStyle/>
          <a:p>
            <a:pPr marL="0" lvl="1" indent="0">
              <a:lnSpc>
                <a:spcPct val="150000"/>
              </a:lnSpc>
              <a:buNone/>
            </a:pPr>
            <a:r>
              <a:rPr lang="de-DE" b="1" dirty="0" smtClean="0">
                <a:latin typeface="+mj-lt"/>
              </a:rPr>
              <a:t>Für </a:t>
            </a:r>
            <a:r>
              <a:rPr lang="de-DE" b="1" dirty="0" smtClean="0">
                <a:latin typeface="+mj-lt"/>
              </a:rPr>
              <a:t>jeden Prozessschritt </a:t>
            </a:r>
            <a:r>
              <a:rPr lang="de-DE" b="1" dirty="0" smtClean="0">
                <a:latin typeface="+mj-lt"/>
              </a:rPr>
              <a:t>beinhaltet der Steckbrief folgende Informationen:</a:t>
            </a:r>
          </a:p>
          <a:p>
            <a:pPr marL="1057275" lvl="0" indent="-342900">
              <a:buFont typeface="Wingdings" panose="05000000000000000000" pitchFamily="2" charset="2"/>
              <a:buChar char="§"/>
            </a:pPr>
            <a:r>
              <a:rPr lang="de-DE" dirty="0" smtClean="0">
                <a:latin typeface="+mj-lt"/>
              </a:rPr>
              <a:t>Prozessziel</a:t>
            </a:r>
          </a:p>
          <a:p>
            <a:pPr marL="1057275" lvl="0" indent="-342900">
              <a:buFont typeface="Wingdings" panose="05000000000000000000" pitchFamily="2" charset="2"/>
              <a:buChar char="§"/>
            </a:pPr>
            <a:r>
              <a:rPr lang="de-DE" dirty="0" smtClean="0">
                <a:latin typeface="+mj-lt"/>
              </a:rPr>
              <a:t>Kernaufgaben bzw. Prozessschritte</a:t>
            </a:r>
          </a:p>
          <a:p>
            <a:pPr marL="1057275" lvl="0" indent="-342900">
              <a:buFont typeface="Wingdings" panose="05000000000000000000" pitchFamily="2" charset="2"/>
              <a:buChar char="§"/>
            </a:pPr>
            <a:r>
              <a:rPr lang="de-DE" dirty="0" smtClean="0">
                <a:latin typeface="+mj-lt"/>
              </a:rPr>
              <a:t>Prozessbeteiligte </a:t>
            </a:r>
          </a:p>
          <a:p>
            <a:pPr marL="1057275" lvl="0" indent="-342900">
              <a:buFont typeface="Wingdings" panose="05000000000000000000" pitchFamily="2" charset="2"/>
              <a:buChar char="§"/>
            </a:pPr>
            <a:r>
              <a:rPr lang="de-DE" dirty="0" smtClean="0">
                <a:latin typeface="+mj-lt"/>
              </a:rPr>
              <a:t>Input</a:t>
            </a:r>
          </a:p>
          <a:p>
            <a:pPr marL="1057275" lvl="0" indent="-342900">
              <a:buFont typeface="Wingdings" panose="05000000000000000000" pitchFamily="2" charset="2"/>
              <a:buChar char="§"/>
            </a:pPr>
            <a:r>
              <a:rPr lang="de-DE" dirty="0" smtClean="0">
                <a:latin typeface="+mj-lt"/>
              </a:rPr>
              <a:t>Ressourcen</a:t>
            </a:r>
          </a:p>
          <a:p>
            <a:pPr marL="1057275" lvl="0" indent="-342900">
              <a:buFont typeface="Wingdings" panose="05000000000000000000" pitchFamily="2" charset="2"/>
              <a:buChar char="§"/>
            </a:pPr>
            <a:r>
              <a:rPr lang="de-DE" dirty="0" smtClean="0">
                <a:latin typeface="+mj-lt"/>
              </a:rPr>
              <a:t>Hauptergebnisse</a:t>
            </a:r>
          </a:p>
          <a:p>
            <a:pPr marL="1057275" lvl="0" indent="-342900">
              <a:buFont typeface="Wingdings" panose="05000000000000000000" pitchFamily="2" charset="2"/>
              <a:buChar char="§"/>
            </a:pPr>
            <a:r>
              <a:rPr lang="de-DE" dirty="0">
                <a:latin typeface="+mj-lt"/>
              </a:rPr>
              <a:t>Besonderheiten innovationsförderliche Auftragsvergabe</a:t>
            </a:r>
          </a:p>
          <a:p>
            <a:pPr marL="1057275" lvl="0" indent="-342900">
              <a:buFont typeface="Wingdings" panose="05000000000000000000" pitchFamily="2" charset="2"/>
              <a:buChar char="§"/>
            </a:pPr>
            <a:r>
              <a:rPr lang="de-DE" dirty="0" smtClean="0">
                <a:latin typeface="+mj-lt"/>
              </a:rPr>
              <a:t>Ergebnisobjekte </a:t>
            </a:r>
          </a:p>
          <a:p>
            <a:pPr marL="1057275" lvl="0" indent="-342900">
              <a:buFont typeface="Wingdings" panose="05000000000000000000" pitchFamily="2" charset="2"/>
              <a:buChar char="§"/>
            </a:pPr>
            <a:r>
              <a:rPr lang="de-DE" dirty="0" smtClean="0">
                <a:latin typeface="+mj-lt"/>
              </a:rPr>
              <a:t>Instrumente</a:t>
            </a:r>
          </a:p>
          <a:p>
            <a:pPr marL="1057275" lvl="0" indent="-342900">
              <a:buFont typeface="Wingdings" panose="05000000000000000000" pitchFamily="2" charset="2"/>
              <a:buChar char="§"/>
            </a:pPr>
            <a:r>
              <a:rPr lang="de-DE" dirty="0" smtClean="0">
                <a:latin typeface="+mj-lt"/>
              </a:rPr>
              <a:t>Prozes</a:t>
            </a:r>
            <a:r>
              <a:rPr lang="de-DE" dirty="0" smtClean="0">
                <a:latin typeface="+mj-lt"/>
              </a:rPr>
              <a:t>s-KPI</a:t>
            </a:r>
          </a:p>
          <a:p>
            <a:pPr marL="1057275" lvl="0" indent="-342900">
              <a:buFont typeface="Wingdings" panose="05000000000000000000" pitchFamily="2" charset="2"/>
              <a:buChar char="§"/>
            </a:pPr>
            <a:r>
              <a:rPr lang="de-DE" dirty="0" smtClean="0">
                <a:latin typeface="+mj-lt"/>
              </a:rPr>
              <a:t>Prozesseigner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endParaRPr lang="de-DE" dirty="0" smtClean="0">
              <a:latin typeface="+mj-lt"/>
            </a:endParaRPr>
          </a:p>
          <a:p>
            <a:pPr lvl="0"/>
            <a:endParaRPr lang="de-DE" dirty="0">
              <a:latin typeface="+mj-lt"/>
            </a:endParaRPr>
          </a:p>
          <a:p>
            <a:pPr lvl="0"/>
            <a:endParaRPr lang="de-DE" dirty="0">
              <a:latin typeface="+mj-lt"/>
            </a:endParaRPr>
          </a:p>
          <a:p>
            <a:pPr marL="342900" lvl="0" indent="-342900">
              <a:buFont typeface="Wingdings" panose="05000000000000000000" pitchFamily="2" charset="2"/>
              <a:buChar char="§"/>
            </a:pPr>
            <a:endParaRPr lang="de-DE" dirty="0">
              <a:latin typeface="+mj-lt"/>
            </a:endParaRPr>
          </a:p>
          <a:p>
            <a:pPr marL="895350" lvl="0" indent="-342900">
              <a:buFont typeface="Symbol" panose="05050102010706020507" pitchFamily="18" charset="2"/>
              <a:buChar char="-"/>
            </a:pPr>
            <a:endParaRPr lang="de-DE" dirty="0">
              <a:latin typeface="+mj-lt"/>
            </a:endParaRPr>
          </a:p>
          <a:p>
            <a:pPr marL="0" lvl="1" indent="0">
              <a:lnSpc>
                <a:spcPct val="150000"/>
              </a:lnSpc>
              <a:buNone/>
            </a:pPr>
            <a:endParaRPr lang="de-DE" b="1" dirty="0" smtClean="0">
              <a:latin typeface="+mj-lt"/>
            </a:endParaRPr>
          </a:p>
          <a:p>
            <a:pPr marL="0" lvl="1" indent="0">
              <a:buNone/>
            </a:pPr>
            <a:endParaRPr lang="de-DE" b="1" dirty="0" smtClean="0">
              <a:latin typeface="+mj-lt"/>
            </a:endParaRPr>
          </a:p>
          <a:p>
            <a:pPr lvl="1">
              <a:buFont typeface="Symbol" panose="05050102010706020507" pitchFamily="18" charset="2"/>
              <a:buChar char="-"/>
            </a:pPr>
            <a:endParaRPr lang="de-DE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5086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503238" y="473075"/>
            <a:ext cx="6733058" cy="954088"/>
          </a:xfrm>
        </p:spPr>
        <p:txBody>
          <a:bodyPr>
            <a:normAutofit/>
          </a:bodyPr>
          <a:lstStyle/>
          <a:p>
            <a:r>
              <a:rPr lang="de-DE" sz="2400" b="1" dirty="0" smtClean="0"/>
              <a:t>Vorlage </a:t>
            </a:r>
            <a:r>
              <a:rPr lang="de-DE" sz="2400" b="1" dirty="0" smtClean="0"/>
              <a:t>Prozess-Steckbrief</a:t>
            </a:r>
            <a:endParaRPr lang="de-DE" sz="2400" b="1" dirty="0"/>
          </a:p>
        </p:txBody>
      </p:sp>
      <p:graphicFrame>
        <p:nvGraphicFramePr>
          <p:cNvPr id="15" name="Tabel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079467"/>
              </p:ext>
            </p:extLst>
          </p:nvPr>
        </p:nvGraphicFramePr>
        <p:xfrm>
          <a:off x="323528" y="1196752"/>
          <a:ext cx="3934947" cy="131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4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Prozessziel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endParaRPr lang="de-DE" sz="1400" dirty="0" smtClean="0"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  <a:p>
                      <a:pPr marL="285750" marR="0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endParaRPr lang="de-DE" sz="1400" dirty="0" smtClean="0"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  <a:p>
                      <a:pPr marL="285750" marR="0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endParaRPr lang="de-DE" sz="1400" dirty="0" smtClean="0"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  <a:p>
                      <a:pPr marL="285750" marR="0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endParaRPr lang="de-DE" sz="1400" dirty="0" smtClean="0"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" name="Tabel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843962"/>
              </p:ext>
            </p:extLst>
          </p:nvPr>
        </p:nvGraphicFramePr>
        <p:xfrm>
          <a:off x="323528" y="2708920"/>
          <a:ext cx="393494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4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Kernaufgaben / Prozessschritte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lang="de-DE" sz="1400" dirty="0" smtClean="0"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" name="Tabel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633107"/>
              </p:ext>
            </p:extLst>
          </p:nvPr>
        </p:nvGraphicFramePr>
        <p:xfrm>
          <a:off x="323528" y="3908152"/>
          <a:ext cx="393494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4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Prozessbeteiligte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endParaRPr lang="de-DE" sz="1400" dirty="0" smtClean="0"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" name="Tabel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460928"/>
              </p:ext>
            </p:extLst>
          </p:nvPr>
        </p:nvGraphicFramePr>
        <p:xfrm>
          <a:off x="323529" y="5013176"/>
          <a:ext cx="194421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Input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lang="de-DE" sz="1400" dirty="0" smtClean="0"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" name="Tabel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0540278"/>
              </p:ext>
            </p:extLst>
          </p:nvPr>
        </p:nvGraphicFramePr>
        <p:xfrm>
          <a:off x="4788024" y="1196752"/>
          <a:ext cx="3934947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4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Hauptergebnisse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sz="1400" b="0" i="0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sz="1400" b="0" i="0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sz="1400" b="0" i="0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" name="Tabel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762128"/>
              </p:ext>
            </p:extLst>
          </p:nvPr>
        </p:nvGraphicFramePr>
        <p:xfrm>
          <a:off x="4788024" y="2420888"/>
          <a:ext cx="3934947" cy="1410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4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3660">
                <a:tc>
                  <a:txBody>
                    <a:bodyPr/>
                    <a:lstStyle/>
                    <a:p>
                      <a:r>
                        <a:rPr lang="de-DE" sz="1300" dirty="0" smtClean="0">
                          <a:latin typeface="+mj-lt"/>
                        </a:rPr>
                        <a:t>Besonderheiten innovationsförderliche Auftragsvergabe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2484">
                <a:tc>
                  <a:txBody>
                    <a:bodyPr/>
                    <a:lstStyle/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sz="130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2" name="Tabel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766966"/>
              </p:ext>
            </p:extLst>
          </p:nvPr>
        </p:nvGraphicFramePr>
        <p:xfrm>
          <a:off x="4788024" y="5013176"/>
          <a:ext cx="187220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Prozess-KPI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sz="1400" b="0" i="0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3" name="Tabel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101742"/>
              </p:ext>
            </p:extLst>
          </p:nvPr>
        </p:nvGraphicFramePr>
        <p:xfrm>
          <a:off x="6876256" y="5013176"/>
          <a:ext cx="187220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Prozesseigner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sz="1400" b="0" i="0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558372"/>
              </p:ext>
            </p:extLst>
          </p:nvPr>
        </p:nvGraphicFramePr>
        <p:xfrm>
          <a:off x="2314259" y="5013176"/>
          <a:ext cx="194421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Ressourcen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lang="de-DE" sz="1400" dirty="0" smtClean="0"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929205"/>
              </p:ext>
            </p:extLst>
          </p:nvPr>
        </p:nvGraphicFramePr>
        <p:xfrm>
          <a:off x="4788024" y="3908152"/>
          <a:ext cx="187220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Ergebnisobjekte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sz="1400" b="0" i="0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314418"/>
              </p:ext>
            </p:extLst>
          </p:nvPr>
        </p:nvGraphicFramePr>
        <p:xfrm>
          <a:off x="6876256" y="3908152"/>
          <a:ext cx="187220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Instrumente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sz="1400" b="0" i="0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877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503238" y="473075"/>
            <a:ext cx="7453138" cy="954088"/>
          </a:xfrm>
        </p:spPr>
        <p:txBody>
          <a:bodyPr>
            <a:normAutofit/>
          </a:bodyPr>
          <a:lstStyle/>
          <a:p>
            <a:r>
              <a:rPr lang="de-DE" sz="2400" b="1" dirty="0" smtClean="0"/>
              <a:t>Prozess-Steckbrief: Bedarfsmanagement (übergreifend)</a:t>
            </a:r>
            <a:endParaRPr lang="de-DE" sz="2400" b="1" dirty="0"/>
          </a:p>
        </p:txBody>
      </p:sp>
      <p:graphicFrame>
        <p:nvGraphicFramePr>
          <p:cNvPr id="15" name="Tabel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829396"/>
              </p:ext>
            </p:extLst>
          </p:nvPr>
        </p:nvGraphicFramePr>
        <p:xfrm>
          <a:off x="316232" y="1072034"/>
          <a:ext cx="3934947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4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Prozessziel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 smtClean="0">
                          <a:latin typeface="+mn-lt"/>
                        </a:rPr>
                        <a:t>Konfiguration des Beschaffungsobjekts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 smtClean="0">
                          <a:latin typeface="+mn-lt"/>
                        </a:rPr>
                        <a:t>Erreichen einer möglichst hohen Anzahl planbarer Bedarfe</a:t>
                      </a:r>
                      <a:endParaRPr lang="de-DE" sz="1400" dirty="0" smtClean="0"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" name="Tabel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459107"/>
              </p:ext>
            </p:extLst>
          </p:nvPr>
        </p:nvGraphicFramePr>
        <p:xfrm>
          <a:off x="323528" y="2278752"/>
          <a:ext cx="3934947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4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Kernaufgaben / Prozessschritte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 smtClean="0">
                          <a:latin typeface="+mn-lt"/>
                        </a:rPr>
                        <a:t>Bedarfsentstehung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 smtClean="0">
                          <a:latin typeface="+mn-lt"/>
                        </a:rPr>
                        <a:t>Bedarfserfassung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 smtClean="0">
                          <a:latin typeface="+mn-lt"/>
                        </a:rPr>
                        <a:t>Bedarfsmeldung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 smtClean="0">
                          <a:latin typeface="+mn-lt"/>
                        </a:rPr>
                        <a:t>Bedarfskonsolidierung</a:t>
                      </a:r>
                    </a:p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lang="de-DE" sz="1400" dirty="0" smtClean="0"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" name="Tabel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817282"/>
              </p:ext>
            </p:extLst>
          </p:nvPr>
        </p:nvGraphicFramePr>
        <p:xfrm>
          <a:off x="323528" y="3912190"/>
          <a:ext cx="3934947" cy="1895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4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0778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Prozessbeteiligte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256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 smtClean="0">
                          <a:latin typeface="+mn-lt"/>
                        </a:rPr>
                        <a:t>Einkaufsleiter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 smtClean="0">
                          <a:latin typeface="+mn-lt"/>
                        </a:rPr>
                        <a:t>Beschaffungs-/Vergabestelle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 smtClean="0">
                          <a:latin typeface="+mn-lt"/>
                        </a:rPr>
                        <a:t>Controlling/Rechnungswesen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 smtClean="0">
                          <a:latin typeface="+mn-lt"/>
                        </a:rPr>
                        <a:t>Vergaberechtsspezialist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 smtClean="0">
                          <a:latin typeface="+mn-lt"/>
                        </a:rPr>
                        <a:t>Bedarfsträger</a:t>
                      </a:r>
                      <a:r>
                        <a:rPr lang="de-DE" sz="1400" baseline="0" dirty="0" smtClean="0">
                          <a:latin typeface="+mn-lt"/>
                        </a:rPr>
                        <a:t>/Nutzer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400" baseline="0" dirty="0" smtClean="0">
                          <a:latin typeface="+mn-lt"/>
                        </a:rPr>
                        <a:t>Leiter Organisation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400" baseline="0" dirty="0" smtClean="0">
                          <a:latin typeface="+mn-lt"/>
                        </a:rPr>
                        <a:t>Gremien/Betriebsrat</a:t>
                      </a:r>
                      <a:endParaRPr lang="de-DE" sz="1400" dirty="0" smtClean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" name="Tabel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051895"/>
              </p:ext>
            </p:extLst>
          </p:nvPr>
        </p:nvGraphicFramePr>
        <p:xfrm>
          <a:off x="2328320" y="6012299"/>
          <a:ext cx="194421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Input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lang="de-DE" sz="1400" dirty="0" smtClean="0">
                          <a:latin typeface="+mj-lt"/>
                          <a:ea typeface="ＭＳ Ｐゴシック" pitchFamily="52" charset="-128"/>
                          <a:cs typeface="ＭＳ Ｐゴシック" pitchFamily="52" charset="-128"/>
                        </a:rPr>
                        <a:t>Bedarfsmeldung</a:t>
                      </a:r>
                      <a:endParaRPr lang="de-DE" sz="1400" dirty="0" smtClean="0"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" name="Tabel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259399"/>
              </p:ext>
            </p:extLst>
          </p:nvPr>
        </p:nvGraphicFramePr>
        <p:xfrm>
          <a:off x="4788021" y="1067616"/>
          <a:ext cx="3934947" cy="131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4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Hauptergebnisse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de-DE" sz="1400" dirty="0" smtClean="0">
                          <a:latin typeface="+mn-lt"/>
                        </a:rPr>
                        <a:t>Bedarfsspezifikation von kurzfristig anfallenden Bedarfe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de-DE" sz="1400" dirty="0" smtClean="0">
                          <a:latin typeface="+mn-lt"/>
                        </a:rPr>
                        <a:t>Bedarfsplan und -spezifikation für die kommenden Geschäftsjahre</a:t>
                      </a:r>
                      <a:endParaRPr kumimoji="0" lang="de-DE" sz="1400" b="0" i="0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" name="Tabel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464429"/>
              </p:ext>
            </p:extLst>
          </p:nvPr>
        </p:nvGraphicFramePr>
        <p:xfrm>
          <a:off x="4788022" y="2492896"/>
          <a:ext cx="3934947" cy="1445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4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0507">
                <a:tc>
                  <a:txBody>
                    <a:bodyPr/>
                    <a:lstStyle/>
                    <a:p>
                      <a:r>
                        <a:rPr lang="de-DE" sz="1300" dirty="0" smtClean="0">
                          <a:latin typeface="+mj-lt"/>
                        </a:rPr>
                        <a:t>Besonderheiten innovationsförderliche Auftragsvergabe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2484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 smtClean="0">
                          <a:latin typeface="+mn-lt"/>
                        </a:rPr>
                        <a:t>Frühzeitige Einbindung der Beschaffung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 smtClean="0">
                          <a:latin typeface="+mn-lt"/>
                        </a:rPr>
                        <a:t>Funktionale Beschreibung der Bedarfe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 smtClean="0">
                          <a:latin typeface="+mn-lt"/>
                        </a:rPr>
                        <a:t>Nutzung von Innovationsfeldern zur Einordnung der Bedarfe </a:t>
                      </a:r>
                      <a:endParaRPr kumimoji="0" lang="de-DE" sz="130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2" name="Tabel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730170"/>
              </p:ext>
            </p:extLst>
          </p:nvPr>
        </p:nvGraphicFramePr>
        <p:xfrm>
          <a:off x="4788024" y="5013176"/>
          <a:ext cx="1872208" cy="87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Prozess-KPI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sz="1400" b="0" i="0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de-DE" sz="1400" b="0" i="0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3" name="Tabel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570045"/>
              </p:ext>
            </p:extLst>
          </p:nvPr>
        </p:nvGraphicFramePr>
        <p:xfrm>
          <a:off x="6876256" y="5013176"/>
          <a:ext cx="1872208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Prozesseigner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de-DE" sz="1400" b="0" i="0" u="none" strike="noStrike" cap="none" normalizeH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Ｐゴシック" pitchFamily="52" charset="-128"/>
                          <a:cs typeface="ＭＳ Ｐゴシック" pitchFamily="52" charset="-128"/>
                        </a:rPr>
                        <a:t>Beschaffungs-/</a:t>
                      </a: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Ｐゴシック" pitchFamily="52" charset="-128"/>
                          <a:cs typeface="ＭＳ Ｐゴシック" pitchFamily="52" charset="-128"/>
                        </a:rPr>
                        <a:t> Vergabestelle </a:t>
                      </a:r>
                      <a:endParaRPr kumimoji="0" lang="de-DE" sz="1400" b="0" i="0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58031"/>
              </p:ext>
            </p:extLst>
          </p:nvPr>
        </p:nvGraphicFramePr>
        <p:xfrm>
          <a:off x="4752020" y="6024563"/>
          <a:ext cx="194421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Ressourcen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lang="de-DE" sz="1400" dirty="0" smtClean="0"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596924"/>
              </p:ext>
            </p:extLst>
          </p:nvPr>
        </p:nvGraphicFramePr>
        <p:xfrm>
          <a:off x="4780967" y="4060670"/>
          <a:ext cx="1872208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Ergebnisobjekte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de-DE" sz="1400" dirty="0" smtClean="0">
                          <a:latin typeface="+mn-lt"/>
                        </a:rPr>
                        <a:t>Kurz- und langfristige Bedarfe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178832"/>
              </p:ext>
            </p:extLst>
          </p:nvPr>
        </p:nvGraphicFramePr>
        <p:xfrm>
          <a:off x="6876256" y="4057003"/>
          <a:ext cx="1872208" cy="87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+mj-lt"/>
                        </a:rPr>
                        <a:t>Instrumente</a:t>
                      </a:r>
                      <a:endParaRPr lang="de-DE" sz="1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de-DE" sz="1400" b="0" i="0" u="none" strike="noStrike" cap="none" normalizeH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Ｐゴシック" pitchFamily="52" charset="-128"/>
                          <a:cs typeface="ＭＳ Ｐゴシック" pitchFamily="52" charset="-128"/>
                        </a:rPr>
                        <a:t>Prozessteckbriefe</a:t>
                      </a:r>
                      <a:r>
                        <a:rPr kumimoji="0" 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Ｐゴシック" pitchFamily="52" charset="-128"/>
                          <a:cs typeface="ＭＳ Ｐゴシック" pitchFamily="52" charset="-128"/>
                        </a:rPr>
                        <a:t> je Typ</a:t>
                      </a:r>
                      <a:endParaRPr kumimoji="0" lang="de-DE" sz="1400" b="0" i="0" u="none" strike="noStrike" cap="none" normalizeH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ＭＳ Ｐゴシック" pitchFamily="52" charset="-128"/>
                        <a:cs typeface="ＭＳ Ｐゴシック" pitchFamily="52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Textfeld 13">
            <a:extLst>
              <a:ext uri="{FF2B5EF4-FFF2-40B4-BE49-F238E27FC236}">
                <a16:creationId xmlns:a16="http://schemas.microsoft.com/office/drawing/2014/main" id="{34A82666-127E-4E37-928D-39CC6FE1C90D}"/>
              </a:ext>
            </a:extLst>
          </p:cNvPr>
          <p:cNvSpPr txBox="1"/>
          <p:nvPr/>
        </p:nvSpPr>
        <p:spPr>
          <a:xfrm>
            <a:off x="2291001" y="2801089"/>
            <a:ext cx="203379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>
                <a:latin typeface="+mn-lt"/>
              </a:rPr>
              <a:t>Bedarfsspezifikation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>
                <a:latin typeface="+mn-lt"/>
              </a:rPr>
              <a:t>Bedarfsforschung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400" dirty="0">
                <a:latin typeface="+mn-lt"/>
              </a:rPr>
              <a:t>Bedarfsprüfung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0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108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40128_BPA_Template_PPT_2007.">
  <a:themeElements>
    <a:clrScheme name="Bundesregierung">
      <a:dk1>
        <a:srgbClr val="000000"/>
      </a:dk1>
      <a:lt1>
        <a:sysClr val="window" lastClr="FFFFFF"/>
      </a:lt1>
      <a:dk2>
        <a:srgbClr val="6B7581"/>
      </a:dk2>
      <a:lt2>
        <a:srgbClr val="00B8F2"/>
      </a:lt2>
      <a:accent1>
        <a:srgbClr val="0778A5"/>
      </a:accent1>
      <a:accent2>
        <a:srgbClr val="004F80"/>
      </a:accent2>
      <a:accent3>
        <a:srgbClr val="74B917"/>
      </a:accent3>
      <a:accent4>
        <a:srgbClr val="23614E"/>
      </a:accent4>
      <a:accent5>
        <a:srgbClr val="FFC819"/>
      </a:accent5>
      <a:accent6>
        <a:srgbClr val="C40046"/>
      </a:accent6>
      <a:hlink>
        <a:srgbClr val="0000FF"/>
      </a:hlink>
      <a:folHlink>
        <a:srgbClr val="800080"/>
      </a:folHlink>
    </a:clrScheme>
    <a:fontScheme name="Bundesregierung">
      <a:majorFont>
        <a:latin typeface="BundesSerif Office"/>
        <a:ea typeface=""/>
        <a:cs typeface=""/>
      </a:majorFont>
      <a:minorFont>
        <a:latin typeface="BundesSans Offic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halt - Presse- und Informationsamt der Bundesregierung">
  <a:themeElements>
    <a:clrScheme name="Bundesregierung">
      <a:dk1>
        <a:srgbClr val="000000"/>
      </a:dk1>
      <a:lt1>
        <a:sysClr val="window" lastClr="FFFFFF"/>
      </a:lt1>
      <a:dk2>
        <a:srgbClr val="6B7581"/>
      </a:dk2>
      <a:lt2>
        <a:srgbClr val="00B8F2"/>
      </a:lt2>
      <a:accent1>
        <a:srgbClr val="0778A5"/>
      </a:accent1>
      <a:accent2>
        <a:srgbClr val="004F80"/>
      </a:accent2>
      <a:accent3>
        <a:srgbClr val="74B917"/>
      </a:accent3>
      <a:accent4>
        <a:srgbClr val="23614E"/>
      </a:accent4>
      <a:accent5>
        <a:srgbClr val="FFC819"/>
      </a:accent5>
      <a:accent6>
        <a:srgbClr val="C40046"/>
      </a:accent6>
      <a:hlink>
        <a:srgbClr val="0000FF"/>
      </a:hlink>
      <a:folHlink>
        <a:srgbClr val="800080"/>
      </a:folHlink>
    </a:clrScheme>
    <a:fontScheme name="Bundesregierung">
      <a:majorFont>
        <a:latin typeface="BundesSerif Office"/>
        <a:ea typeface=""/>
        <a:cs typeface=""/>
      </a:majorFont>
      <a:minorFont>
        <a:latin typeface="BundesSans Offic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1_Inhalt - Presse- und Informationsamt der Bundesregierung">
  <a:themeElements>
    <a:clrScheme name="Bundesregierung">
      <a:dk1>
        <a:srgbClr val="000000"/>
      </a:dk1>
      <a:lt1>
        <a:sysClr val="window" lastClr="FFFFFF"/>
      </a:lt1>
      <a:dk2>
        <a:srgbClr val="6B7581"/>
      </a:dk2>
      <a:lt2>
        <a:srgbClr val="00B8F2"/>
      </a:lt2>
      <a:accent1>
        <a:srgbClr val="0778A5"/>
      </a:accent1>
      <a:accent2>
        <a:srgbClr val="004F80"/>
      </a:accent2>
      <a:accent3>
        <a:srgbClr val="74B917"/>
      </a:accent3>
      <a:accent4>
        <a:srgbClr val="23614E"/>
      </a:accent4>
      <a:accent5>
        <a:srgbClr val="FFC819"/>
      </a:accent5>
      <a:accent6>
        <a:srgbClr val="C40046"/>
      </a:accent6>
      <a:hlink>
        <a:srgbClr val="0000FF"/>
      </a:hlink>
      <a:folHlink>
        <a:srgbClr val="800080"/>
      </a:folHlink>
    </a:clrScheme>
    <a:fontScheme name="Bundesregierung">
      <a:majorFont>
        <a:latin typeface="BundesSerif Office"/>
        <a:ea typeface=""/>
        <a:cs typeface=""/>
      </a:majorFont>
      <a:minorFont>
        <a:latin typeface="BundesSans Offic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BPA_Template_PPT_2007</Template>
  <TotalTime>0</TotalTime>
  <Words>133</Words>
  <Application>Microsoft Office PowerPoint</Application>
  <PresentationFormat>Bildschirmpräsentation (4:3)</PresentationFormat>
  <Paragraphs>74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3</vt:i4>
      </vt:variant>
    </vt:vector>
  </HeadingPairs>
  <TitlesOfParts>
    <vt:vector size="13" baseType="lpstr">
      <vt:lpstr>ＭＳ Ｐゴシック</vt:lpstr>
      <vt:lpstr>Arial</vt:lpstr>
      <vt:lpstr>BundesSans Office</vt:lpstr>
      <vt:lpstr>BundesSerif Office</vt:lpstr>
      <vt:lpstr>Calibri</vt:lpstr>
      <vt:lpstr>Symbol</vt:lpstr>
      <vt:lpstr>Wingdings</vt:lpstr>
      <vt:lpstr>140128_BPA_Template_PPT_2007.</vt:lpstr>
      <vt:lpstr>Inhalt - Presse- und Informationsamt der Bundesregierung</vt:lpstr>
      <vt:lpstr>1_Inhalt - Presse- und Informationsamt der Bundesregierung</vt:lpstr>
      <vt:lpstr>Prozess-Steckbrief</vt:lpstr>
      <vt:lpstr>Vorlage Prozess-Steckbrief</vt:lpstr>
      <vt:lpstr>Prozess-Steckbrief: Bedarfsmanagement (übergreifend)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2018-03-01T09:25:26Z</dcterms:created>
  <dcterms:modified xsi:type="dcterms:W3CDTF">2023-05-30T13:31:54Z</dcterms:modified>
</cp:coreProperties>
</file>