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846" r:id="rId2"/>
  </p:sldIdLst>
  <p:sldSz cx="9144000" cy="6858000" type="screen4x3"/>
  <p:notesSz cx="7099300" cy="10234613"/>
  <p:custDataLst>
    <p:tags r:id="rId5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3628B02-D746-4B55-A8FB-99771015C68D}">
          <p14:sldIdLst>
            <p14:sldId id="1846"/>
          </p14:sldIdLst>
        </p14:section>
        <p14:section name="Anhang" id="{B0EDFE95-638A-4F21-9E71-6AD882C7C57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723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" lastIdx="12" clrIdx="0">
    <p:extLst>
      <p:ext uri="{19B8F6BF-5375-455C-9EA6-DF929625EA0E}">
        <p15:presenceInfo xmlns:p15="http://schemas.microsoft.com/office/powerpoint/2012/main" userId="8634408207d383d1" providerId="Windows Live"/>
      </p:ext>
    </p:extLst>
  </p:cmAuthor>
  <p:cmAuthor id="2" name="Maximilian Hammer" initials="MH" lastIdx="1" clrIdx="1">
    <p:extLst>
      <p:ext uri="{19B8F6BF-5375-455C-9EA6-DF929625EA0E}">
        <p15:presenceInfo xmlns:p15="http://schemas.microsoft.com/office/powerpoint/2012/main" userId="S-1-5-21-3850619951-3676815468-376946508-1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015"/>
    <a:srgbClr val="DA251D"/>
    <a:srgbClr val="CC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6" autoAdjust="0"/>
    <p:restoredTop sz="90929"/>
  </p:normalViewPr>
  <p:slideViewPr>
    <p:cSldViewPr>
      <p:cViewPr varScale="1">
        <p:scale>
          <a:sx n="93" d="100"/>
          <a:sy n="93" d="100"/>
        </p:scale>
        <p:origin x="1566" y="84"/>
      </p:cViewPr>
      <p:guideLst>
        <p:guide orient="horz" pos="3723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5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75DCAA4B-46FB-4E50-ABC2-932F817750F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4927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15DE2C82-C3A2-44D4-ABAD-91B260CEB8E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0854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DE2C82-C3A2-44D4-ABAD-91B260CEB8E3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88549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8686800" cy="2057400"/>
          </a:xfrm>
        </p:spPr>
        <p:txBody>
          <a:bodyPr anchor="ctr"/>
          <a:lstStyle>
            <a:lvl1pPr algn="ctr">
              <a:defRPr sz="2400" b="1"/>
            </a:lvl1pPr>
          </a:lstStyle>
          <a:p>
            <a:pPr lvl="0"/>
            <a:r>
              <a:rPr lang="de-DE" altLang="de-DE" noProof="0"/>
              <a:t>Mastertitelformat bearbeiten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267200"/>
            <a:ext cx="8686800" cy="1524000"/>
          </a:xfrm>
        </p:spPr>
        <p:txBody>
          <a:bodyPr anchor="ctr"/>
          <a:lstStyle>
            <a:lvl1pPr marL="0" indent="0" algn="ctr">
              <a:defRPr sz="2000" b="1"/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DE" altLang="de-DE" noProof="0" dirty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676400" y="6096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0D1A3F9B-1CA3-4A47-A3AF-AF06449D04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160760"/>
            <a:ext cx="9144000" cy="108000"/>
          </a:xfrm>
          <a:prstGeom prst="rect">
            <a:avLst/>
          </a:prstGeom>
          <a:solidFill>
            <a:srgbClr val="E6701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5892861F-7C36-405D-8A0E-C7EBEB3483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106760"/>
            <a:ext cx="9144000" cy="5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CAB29D8-B51B-4F48-BBE5-ED2305277E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513" y="57147"/>
            <a:ext cx="3299887" cy="951213"/>
          </a:xfrm>
          <a:prstGeom prst="rect">
            <a:avLst/>
          </a:prstGeom>
        </p:spPr>
      </p:pic>
      <p:sp>
        <p:nvSpPr>
          <p:cNvPr id="8" name="Rectangle 18">
            <a:extLst>
              <a:ext uri="{FF2B5EF4-FFF2-40B4-BE49-F238E27FC236}">
                <a16:creationId xmlns:a16="http://schemas.microsoft.com/office/drawing/2014/main" id="{04F5A92E-87B2-40E6-9A74-74873A389BB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9455" y="6172200"/>
            <a:ext cx="2696361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l"/>
            <a:endParaRPr lang="de-DE" altLang="de-DE" dirty="0"/>
          </a:p>
          <a:p>
            <a:pPr algn="l"/>
            <a:endParaRPr lang="de-DE" altLang="de-DE" dirty="0"/>
          </a:p>
          <a:p>
            <a:pPr algn="l"/>
            <a:r>
              <a:rPr lang="de-DE" altLang="de-DE" b="1" i="1" dirty="0"/>
              <a:t>www.unibw.de/beschaffung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Anlass</a:t>
            </a:r>
            <a:br>
              <a:rPr lang="de-DE" altLang="de-DE"/>
            </a:br>
            <a:r>
              <a:rPr lang="de-DE" altLang="de-DE"/>
              <a:t>Datum</a:t>
            </a:r>
            <a:br>
              <a:rPr lang="de-DE" altLang="de-DE"/>
            </a:br>
            <a:fld id="{E09D41E7-F5F1-4CBE-AC65-2CAB189D04A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129D6175-FE6D-445E-A154-7411043ACF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7449528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think-cell Folie" r:id="rId6" imgW="451" imgH="450" progId="TCLayout.ActiveDocument.1">
                  <p:embed/>
                </p:oleObj>
              </mc:Choice>
              <mc:Fallback>
                <p:oleObj name="think-cell Folie" r:id="rId6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219200"/>
            <a:ext cx="868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Überschrift</a:t>
            </a:r>
            <a:br>
              <a:rPr lang="de-DE" altLang="de-DE"/>
            </a:br>
            <a:endParaRPr lang="de-DE" alt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133600"/>
            <a:ext cx="86868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die Formate des Vorlagentextes zu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1524000" y="6096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47864" y="6172200"/>
            <a:ext cx="556753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de-DE" altLang="de-DE" dirty="0"/>
              <a:t>KOINNO-Standardisierung Bedarfsmanagement</a:t>
            </a:r>
          </a:p>
          <a:p>
            <a:r>
              <a:rPr lang="de-DE" altLang="de-DE" dirty="0"/>
              <a:t>16.09.2022</a:t>
            </a:r>
            <a:br>
              <a:rPr lang="de-DE" altLang="de-DE" dirty="0"/>
            </a:br>
            <a:fld id="{1E9FA566-0817-48F0-B29A-9341ADAEC2D0}" type="slidenum">
              <a:rPr lang="de-DE" altLang="de-DE" smtClean="0"/>
              <a:pPr/>
              <a:t>‹Nr.›</a:t>
            </a:fld>
            <a:endParaRPr lang="de-DE" altLang="de-DE" dirty="0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952499"/>
            <a:ext cx="9144000" cy="108000"/>
          </a:xfrm>
          <a:prstGeom prst="rect">
            <a:avLst/>
          </a:prstGeom>
          <a:solidFill>
            <a:srgbClr val="E6701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28">
            <a:extLst>
              <a:ext uri="{FF2B5EF4-FFF2-40B4-BE49-F238E27FC236}">
                <a16:creationId xmlns:a16="http://schemas.microsoft.com/office/drawing/2014/main" id="{C24DA85F-7B09-4A55-9EFE-DC0E9B2C692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98499"/>
            <a:ext cx="9144000" cy="5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A3A44F8-F888-40E5-B59E-789BEF7E94C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60298"/>
            <a:ext cx="2643485" cy="762001"/>
          </a:xfrm>
          <a:prstGeom prst="rect">
            <a:avLst/>
          </a:prstGeom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0A464DD6-CB4A-4279-9101-A09B6A2EE7E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9455" y="6172200"/>
            <a:ext cx="2696361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l"/>
            <a:endParaRPr lang="de-DE" altLang="de-DE" dirty="0"/>
          </a:p>
          <a:p>
            <a:pPr algn="l"/>
            <a:endParaRPr lang="de-DE" altLang="de-DE" dirty="0"/>
          </a:p>
          <a:p>
            <a:pPr algn="l"/>
            <a:r>
              <a:rPr lang="de-DE" altLang="de-DE" b="1" i="1" dirty="0"/>
              <a:t>www.unibw.de/beschaffung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C83901-2763-4021-9561-C55D0227B2B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1915"/>
            <a:ext cx="1549254" cy="6018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E070DE3F-6635-4EE6-8ECC-F60DB33997F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208310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5" name="think-cell Folie" r:id="rId5" imgW="451" imgH="450" progId="TCLayout.ActiveDocument.1">
                  <p:embed/>
                </p:oleObj>
              </mc:Choice>
              <mc:Fallback>
                <p:oleObj name="think-cell Folie" r:id="rId5" imgW="451" imgH="450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E070DE3F-6635-4EE6-8ECC-F60DB33997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01390AC-48C7-4F83-846C-FC2F02DF5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>
                <a:solidFill>
                  <a:schemeClr val="tx1"/>
                </a:solidFill>
              </a:rPr>
              <a:t>Involvierte Rollen je Typ des Bedarfsmanagements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DE5013-C495-4F26-AC72-09E78B2C17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de-DE" altLang="de-DE" dirty="0"/>
          </a:p>
          <a:p>
            <a:r>
              <a:rPr lang="de-DE" altLang="de-DE" dirty="0"/>
              <a:t/>
            </a:r>
            <a:br>
              <a:rPr lang="de-DE" altLang="de-DE" dirty="0"/>
            </a:br>
            <a:fld id="{E09D41E7-F5F1-4CBE-AC65-2CAB189D04A8}" type="slidenum">
              <a:rPr lang="de-DE" altLang="de-DE"/>
              <a:pPr/>
              <a:t>1</a:t>
            </a:fld>
            <a:endParaRPr lang="de-DE" altLang="de-DE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9F16B553-2E38-493A-890B-49CE43F46F4E}"/>
              </a:ext>
            </a:extLst>
          </p:cNvPr>
          <p:cNvCxnSpPr>
            <a:cxnSpLocks/>
          </p:cNvCxnSpPr>
          <p:nvPr/>
        </p:nvCxnSpPr>
        <p:spPr>
          <a:xfrm flipV="1">
            <a:off x="1583668" y="2043020"/>
            <a:ext cx="0" cy="324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2E2B8356-D4FE-4A70-9677-296C92CE6953}"/>
              </a:ext>
            </a:extLst>
          </p:cNvPr>
          <p:cNvCxnSpPr>
            <a:cxnSpLocks/>
          </p:cNvCxnSpPr>
          <p:nvPr/>
        </p:nvCxnSpPr>
        <p:spPr>
          <a:xfrm>
            <a:off x="3008663" y="6123975"/>
            <a:ext cx="45365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65E59DDD-F867-4904-A9CA-9E0B155C98B7}"/>
              </a:ext>
            </a:extLst>
          </p:cNvPr>
          <p:cNvSpPr txBox="1"/>
          <p:nvPr/>
        </p:nvSpPr>
        <p:spPr>
          <a:xfrm>
            <a:off x="14147" y="3561813"/>
            <a:ext cx="1605525" cy="2880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Zeitlicher Horizont des Bedarfsmanagements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74E634F-2AEA-41E5-930C-76DFD89EBE2C}"/>
              </a:ext>
            </a:extLst>
          </p:cNvPr>
          <p:cNvSpPr txBox="1"/>
          <p:nvPr/>
        </p:nvSpPr>
        <p:spPr>
          <a:xfrm>
            <a:off x="1619672" y="2591518"/>
            <a:ext cx="1224136" cy="6231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Langfristige Planung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EB98B20-134D-4E00-A722-963346668ACD}"/>
              </a:ext>
            </a:extLst>
          </p:cNvPr>
          <p:cNvSpPr txBox="1"/>
          <p:nvPr/>
        </p:nvSpPr>
        <p:spPr>
          <a:xfrm>
            <a:off x="1619672" y="4240717"/>
            <a:ext cx="1224136" cy="43834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Kurz-/mittelfristige Planung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D7C847A-EF76-4E03-8217-544A6AB91641}"/>
              </a:ext>
            </a:extLst>
          </p:cNvPr>
          <p:cNvSpPr txBox="1"/>
          <p:nvPr/>
        </p:nvSpPr>
        <p:spPr>
          <a:xfrm>
            <a:off x="3479331" y="5685629"/>
            <a:ext cx="1224136" cy="43834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Verfahrens-übergreifend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A7F784-954D-463D-A7BE-E3FB613CEFD3}"/>
              </a:ext>
            </a:extLst>
          </p:cNvPr>
          <p:cNvSpPr txBox="1"/>
          <p:nvPr/>
        </p:nvSpPr>
        <p:spPr>
          <a:xfrm>
            <a:off x="5927603" y="5791348"/>
            <a:ext cx="1224136" cy="223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Einzelverfahren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36D447C-24D9-4D45-A254-26D5B4CD596A}"/>
              </a:ext>
            </a:extLst>
          </p:cNvPr>
          <p:cNvSpPr/>
          <p:nvPr/>
        </p:nvSpPr>
        <p:spPr>
          <a:xfrm>
            <a:off x="2843808" y="1772816"/>
            <a:ext cx="2448272" cy="19263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Bedarfsmanagement Typ III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08973F80-1BAB-49CB-8443-C51E493E104A}"/>
              </a:ext>
            </a:extLst>
          </p:cNvPr>
          <p:cNvSpPr/>
          <p:nvPr/>
        </p:nvSpPr>
        <p:spPr>
          <a:xfrm>
            <a:off x="2843808" y="3705942"/>
            <a:ext cx="2448272" cy="192637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Bedarfsmanagement Typ I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0CB34656-C035-42F9-B72F-DC3A28EE7362}"/>
              </a:ext>
            </a:extLst>
          </p:cNvPr>
          <p:cNvSpPr/>
          <p:nvPr/>
        </p:nvSpPr>
        <p:spPr>
          <a:xfrm>
            <a:off x="5292080" y="1772816"/>
            <a:ext cx="2448272" cy="19263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Bedarfsmanagement Typ IV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EB95621E-1463-4A6C-AA0D-D1BA0D02CB5F}"/>
              </a:ext>
            </a:extLst>
          </p:cNvPr>
          <p:cNvSpPr/>
          <p:nvPr/>
        </p:nvSpPr>
        <p:spPr>
          <a:xfrm>
            <a:off x="5292080" y="3705828"/>
            <a:ext cx="2448272" cy="19263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Bedarfsmanagement Typ II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E523E21-BF8B-4980-8AAA-E937ADBCD541}"/>
              </a:ext>
            </a:extLst>
          </p:cNvPr>
          <p:cNvSpPr txBox="1"/>
          <p:nvPr/>
        </p:nvSpPr>
        <p:spPr>
          <a:xfrm>
            <a:off x="3131842" y="6174120"/>
            <a:ext cx="4320475" cy="4604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1100" dirty="0">
                <a:latin typeface="+mn-lt"/>
              </a:rPr>
              <a:t>Verfahrensfokus des Bedarfsmanagements</a:t>
            </a:r>
            <a:endParaRPr lang="de-DE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9721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940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1&quot;&gt;&lt;elem m_fUsage=&quot;2.70999999999999996447E+00&quot;&gt;&lt;m_msothmcolidx val=&quot;0&quot;/&gt;&lt;m_rgb r=&quot;E6&quot; g=&quot;70&quot; b=&quot;15&quot;/&gt;&lt;/elem&gt;&lt;/m_vecMRU&gt;&lt;/m_mruColor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räsentationen quer Professur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0878EF8A-907D-4933-8CCA-1E6514223A02}" vid="{D9396B17-E031-4DF4-B493-526B78FB660B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UniBW</Template>
  <TotalTime>0</TotalTime>
  <Words>36</Words>
  <Application>Microsoft Office PowerPoint</Application>
  <PresentationFormat>Bildschirmpräsentation (4:3)</PresentationFormat>
  <Paragraphs>14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Times New Roman</vt:lpstr>
      <vt:lpstr>Präsentationen quer Professur</vt:lpstr>
      <vt:lpstr>think-cell Folie</vt:lpstr>
      <vt:lpstr>Involvierte Rollen je Typ des Bedarfsmanagements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KOINNO-Standardisierung Bedarfsmanagement</dc:title>
  <dc:creator>Maximilian Hammer</dc:creator>
  <cp:lastModifiedBy>Richard, Judith</cp:lastModifiedBy>
  <cp:revision>481</cp:revision>
  <dcterms:created xsi:type="dcterms:W3CDTF">2022-07-18T07:19:10Z</dcterms:created>
  <dcterms:modified xsi:type="dcterms:W3CDTF">2023-04-20T12:55:33Z</dcterms:modified>
</cp:coreProperties>
</file>